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  <p:sldMasterId id="2147483948" r:id="rId2"/>
    <p:sldMasterId id="2147483950" r:id="rId3"/>
    <p:sldMasterId id="2147483683" r:id="rId4"/>
  </p:sldMasterIdLst>
  <p:notesMasterIdLst>
    <p:notesMasterId r:id="rId34"/>
  </p:notesMasterIdLst>
  <p:handoutMasterIdLst>
    <p:handoutMasterId r:id="rId35"/>
  </p:handoutMasterIdLst>
  <p:sldIdLst>
    <p:sldId id="603" r:id="rId5"/>
    <p:sldId id="2147483520" r:id="rId6"/>
    <p:sldId id="2147483507" r:id="rId7"/>
    <p:sldId id="2618" r:id="rId8"/>
    <p:sldId id="2147483483" r:id="rId9"/>
    <p:sldId id="2500" r:id="rId10"/>
    <p:sldId id="2147483639" r:id="rId11"/>
    <p:sldId id="2147483638" r:id="rId12"/>
    <p:sldId id="2147483640" r:id="rId13"/>
    <p:sldId id="2147483637" r:id="rId14"/>
    <p:sldId id="2147483644" r:id="rId15"/>
    <p:sldId id="2147483572" r:id="rId16"/>
    <p:sldId id="2147483573" r:id="rId17"/>
    <p:sldId id="2147483642" r:id="rId18"/>
    <p:sldId id="256" r:id="rId19"/>
    <p:sldId id="279" r:id="rId20"/>
    <p:sldId id="2147483645" r:id="rId21"/>
    <p:sldId id="2147483643" r:id="rId22"/>
    <p:sldId id="2147483646" r:id="rId23"/>
    <p:sldId id="2516" r:id="rId24"/>
    <p:sldId id="277" r:id="rId25"/>
    <p:sldId id="2147483531" r:id="rId26"/>
    <p:sldId id="2147483532" r:id="rId27"/>
    <p:sldId id="2147483533" r:id="rId28"/>
    <p:sldId id="2147483534" r:id="rId29"/>
    <p:sldId id="2147483535" r:id="rId30"/>
    <p:sldId id="2147483647" r:id="rId31"/>
    <p:sldId id="582" r:id="rId32"/>
    <p:sldId id="2419" r:id="rId33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DA74F"/>
    <a:srgbClr val="374153"/>
    <a:srgbClr val="66BA36"/>
    <a:srgbClr val="C00000"/>
    <a:srgbClr val="FFFF00"/>
    <a:srgbClr val="FFFFFF"/>
    <a:srgbClr val="221815"/>
    <a:srgbClr val="1D1D1A"/>
    <a:srgbClr val="595757"/>
    <a:srgbClr val="91A2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39" autoAdjust="0"/>
    <p:restoredTop sz="96419" autoAdjust="0"/>
  </p:normalViewPr>
  <p:slideViewPr>
    <p:cSldViewPr snapToGrid="0" snapToObjects="1">
      <p:cViewPr varScale="1">
        <p:scale>
          <a:sx n="111" d="100"/>
          <a:sy n="111" d="100"/>
        </p:scale>
        <p:origin x="248" y="5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7/5/25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7/5/25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2879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076156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4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448BE4E0-AC91-8910-4CFD-353EC35F216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187108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76116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放总结和问题为主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pic>
        <p:nvPicPr>
          <p:cNvPr id="2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A4BA1338-979F-0199-7A7F-F5FD4E1362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二级目录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/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/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70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alphaModFix amt="70000"/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/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内容占位符 2"/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565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0277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github.com/Infrasys-AI/AIInfra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Infrasys-AI/AIInfra" TargetMode="Externa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rasys-AI/AIInfra" TargetMode="External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495383" y="6499606"/>
            <a:ext cx="728026" cy="26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3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000" dirty="0">
              <a:solidFill>
                <a:srgbClr val="374153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073887" y="6538110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374153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374153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87" y="6464008"/>
            <a:ext cx="332871" cy="332871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6172102" y="6499638"/>
            <a:ext cx="5815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b="1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0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0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0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B1CCA0BD-7523-410F-69AA-9DBA589B8C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AEADF86-8F19-19C7-EAC1-CDEB2046C5B9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F6638CC1-9C62-8D56-0FC7-AFD38A242C7F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87" name="Group 18">
              <a:extLst>
                <a:ext uri="{FF2B5EF4-FFF2-40B4-BE49-F238E27FC236}">
                  <a16:creationId xmlns:a16="http://schemas.microsoft.com/office/drawing/2014/main" id="{77876179-7B16-E1A3-8D6A-0BA80C9B6E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8" name="Rectangle 19">
                <a:extLst>
                  <a:ext uri="{FF2B5EF4-FFF2-40B4-BE49-F238E27FC236}">
                    <a16:creationId xmlns:a16="http://schemas.microsoft.com/office/drawing/2014/main" id="{6532F44B-B2F8-6999-0506-AC02253DD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0">
                <a:extLst>
                  <a:ext uri="{FF2B5EF4-FFF2-40B4-BE49-F238E27FC236}">
                    <a16:creationId xmlns:a16="http://schemas.microsoft.com/office/drawing/2014/main" id="{1620BAAC-5C71-11F8-473A-7B5DC9A28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0" name="Rectangle 21">
                <a:extLst>
                  <a:ext uri="{FF2B5EF4-FFF2-40B4-BE49-F238E27FC236}">
                    <a16:creationId xmlns:a16="http://schemas.microsoft.com/office/drawing/2014/main" id="{BA6A9A36-1273-8EDE-3046-B695CBC69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1" name="Rectangle 22">
                <a:extLst>
                  <a:ext uri="{FF2B5EF4-FFF2-40B4-BE49-F238E27FC236}">
                    <a16:creationId xmlns:a16="http://schemas.microsoft.com/office/drawing/2014/main" id="{FB1E8CD3-9AAB-966E-FAED-2BCF0A2C6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23">
              <a:extLst>
                <a:ext uri="{FF2B5EF4-FFF2-40B4-BE49-F238E27FC236}">
                  <a16:creationId xmlns:a16="http://schemas.microsoft.com/office/drawing/2014/main" id="{73BC7F8F-1033-3C0C-489E-75BBABD648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4" name="Rectangle 24">
                <a:extLst>
                  <a:ext uri="{FF2B5EF4-FFF2-40B4-BE49-F238E27FC236}">
                    <a16:creationId xmlns:a16="http://schemas.microsoft.com/office/drawing/2014/main" id="{24715ABA-FA1D-3004-EA79-D9FBE8FEC6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86541857-2C9D-32A4-F7E2-9F61FC592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6" name="Rectangle 26">
                <a:extLst>
                  <a:ext uri="{FF2B5EF4-FFF2-40B4-BE49-F238E27FC236}">
                    <a16:creationId xmlns:a16="http://schemas.microsoft.com/office/drawing/2014/main" id="{AEF920D3-00BA-33A6-915C-5DC727F27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7">
                <a:extLst>
                  <a:ext uri="{FF2B5EF4-FFF2-40B4-BE49-F238E27FC236}">
                    <a16:creationId xmlns:a16="http://schemas.microsoft.com/office/drawing/2014/main" id="{B14C9BB4-49DC-6EEF-678C-AD2B1DC08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28">
              <a:extLst>
                <a:ext uri="{FF2B5EF4-FFF2-40B4-BE49-F238E27FC236}">
                  <a16:creationId xmlns:a16="http://schemas.microsoft.com/office/drawing/2014/main" id="{AE7F7EB6-852B-E648-26B4-02820AB689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40" name="Rectangle 29">
                <a:extLst>
                  <a:ext uri="{FF2B5EF4-FFF2-40B4-BE49-F238E27FC236}">
                    <a16:creationId xmlns:a16="http://schemas.microsoft.com/office/drawing/2014/main" id="{61CA1103-02AA-6AF6-8D80-931C7ED2C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0">
                <a:extLst>
                  <a:ext uri="{FF2B5EF4-FFF2-40B4-BE49-F238E27FC236}">
                    <a16:creationId xmlns:a16="http://schemas.microsoft.com/office/drawing/2014/main" id="{80B68643-05C8-4BB7-987F-483FA4E8D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31">
                <a:extLst>
                  <a:ext uri="{FF2B5EF4-FFF2-40B4-BE49-F238E27FC236}">
                    <a16:creationId xmlns:a16="http://schemas.microsoft.com/office/drawing/2014/main" id="{876A7B84-75AE-5C10-C49E-6793CD815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32">
                <a:extLst>
                  <a:ext uri="{FF2B5EF4-FFF2-40B4-BE49-F238E27FC236}">
                    <a16:creationId xmlns:a16="http://schemas.microsoft.com/office/drawing/2014/main" id="{7342F917-18E5-EC25-BDA8-7DE487BFA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33">
              <a:extLst>
                <a:ext uri="{FF2B5EF4-FFF2-40B4-BE49-F238E27FC236}">
                  <a16:creationId xmlns:a16="http://schemas.microsoft.com/office/drawing/2014/main" id="{FF7EF3DB-2AEE-B2F1-7DA4-1E7AF53AC1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6" name="Rectangle 34">
                <a:extLst>
                  <a:ext uri="{FF2B5EF4-FFF2-40B4-BE49-F238E27FC236}">
                    <a16:creationId xmlns:a16="http://schemas.microsoft.com/office/drawing/2014/main" id="{F37D03F4-F3C9-224D-BBF4-4279E1CEA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5">
                <a:extLst>
                  <a:ext uri="{FF2B5EF4-FFF2-40B4-BE49-F238E27FC236}">
                    <a16:creationId xmlns:a16="http://schemas.microsoft.com/office/drawing/2014/main" id="{8F59D7B8-689E-8FB8-1E02-09945DA1F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36">
                <a:extLst>
                  <a:ext uri="{FF2B5EF4-FFF2-40B4-BE49-F238E27FC236}">
                    <a16:creationId xmlns:a16="http://schemas.microsoft.com/office/drawing/2014/main" id="{6693BB7C-4324-2789-3AA5-85C18A67B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7">
                <a:extLst>
                  <a:ext uri="{FF2B5EF4-FFF2-40B4-BE49-F238E27FC236}">
                    <a16:creationId xmlns:a16="http://schemas.microsoft.com/office/drawing/2014/main" id="{CF2C26E7-0DEB-C5CC-A760-DF63F577BD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38">
              <a:extLst>
                <a:ext uri="{FF2B5EF4-FFF2-40B4-BE49-F238E27FC236}">
                  <a16:creationId xmlns:a16="http://schemas.microsoft.com/office/drawing/2014/main" id="{A80EEF1D-B529-4CA5-01FD-8D63F901B5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2" name="Rectangle 39">
                <a:extLst>
                  <a:ext uri="{FF2B5EF4-FFF2-40B4-BE49-F238E27FC236}">
                    <a16:creationId xmlns:a16="http://schemas.microsoft.com/office/drawing/2014/main" id="{066D2F99-CE52-54EB-B08C-E011F57A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0">
                <a:extLst>
                  <a:ext uri="{FF2B5EF4-FFF2-40B4-BE49-F238E27FC236}">
                    <a16:creationId xmlns:a16="http://schemas.microsoft.com/office/drawing/2014/main" id="{88046BCF-8C13-A289-2F92-C6DD36B29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41">
                <a:extLst>
                  <a:ext uri="{FF2B5EF4-FFF2-40B4-BE49-F238E27FC236}">
                    <a16:creationId xmlns:a16="http://schemas.microsoft.com/office/drawing/2014/main" id="{8BC11A18-A2FD-25D2-AAF7-73819B239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42">
                <a:extLst>
                  <a:ext uri="{FF2B5EF4-FFF2-40B4-BE49-F238E27FC236}">
                    <a16:creationId xmlns:a16="http://schemas.microsoft.com/office/drawing/2014/main" id="{E3E314AE-9308-8C07-8C9F-95CBDE08E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43">
              <a:extLst>
                <a:ext uri="{FF2B5EF4-FFF2-40B4-BE49-F238E27FC236}">
                  <a16:creationId xmlns:a16="http://schemas.microsoft.com/office/drawing/2014/main" id="{B227D926-C2E9-59FE-2A6F-8BDA96BF42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8" name="Rectangle 44">
                <a:extLst>
                  <a:ext uri="{FF2B5EF4-FFF2-40B4-BE49-F238E27FC236}">
                    <a16:creationId xmlns:a16="http://schemas.microsoft.com/office/drawing/2014/main" id="{DF54FF05-0B42-90A0-065B-992DCFEF7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5">
                <a:extLst>
                  <a:ext uri="{FF2B5EF4-FFF2-40B4-BE49-F238E27FC236}">
                    <a16:creationId xmlns:a16="http://schemas.microsoft.com/office/drawing/2014/main" id="{EF03EFFD-7A1D-7426-82C2-765299EBD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46">
                <a:extLst>
                  <a:ext uri="{FF2B5EF4-FFF2-40B4-BE49-F238E27FC236}">
                    <a16:creationId xmlns:a16="http://schemas.microsoft.com/office/drawing/2014/main" id="{AE02F522-F4F2-A090-89A6-A130CB2CF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7">
                <a:extLst>
                  <a:ext uri="{FF2B5EF4-FFF2-40B4-BE49-F238E27FC236}">
                    <a16:creationId xmlns:a16="http://schemas.microsoft.com/office/drawing/2014/main" id="{86041F9D-F90E-1CDE-56AE-C530DC17A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48">
              <a:extLst>
                <a:ext uri="{FF2B5EF4-FFF2-40B4-BE49-F238E27FC236}">
                  <a16:creationId xmlns:a16="http://schemas.microsoft.com/office/drawing/2014/main" id="{3C5C1BC9-B054-55E5-60A7-FE9E65BD1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4" name="Rectangle 49">
                <a:extLst>
                  <a:ext uri="{FF2B5EF4-FFF2-40B4-BE49-F238E27FC236}">
                    <a16:creationId xmlns:a16="http://schemas.microsoft.com/office/drawing/2014/main" id="{6B0D697A-254D-9733-F85C-AAC717311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0">
                <a:extLst>
                  <a:ext uri="{FF2B5EF4-FFF2-40B4-BE49-F238E27FC236}">
                    <a16:creationId xmlns:a16="http://schemas.microsoft.com/office/drawing/2014/main" id="{CE3C35E2-E520-12BC-17CB-CEE8C1D38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51">
                <a:extLst>
                  <a:ext uri="{FF2B5EF4-FFF2-40B4-BE49-F238E27FC236}">
                    <a16:creationId xmlns:a16="http://schemas.microsoft.com/office/drawing/2014/main" id="{85924030-0D3A-B5D8-E4B7-E237926B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52">
                <a:extLst>
                  <a:ext uri="{FF2B5EF4-FFF2-40B4-BE49-F238E27FC236}">
                    <a16:creationId xmlns:a16="http://schemas.microsoft.com/office/drawing/2014/main" id="{10EF9E83-E331-7B01-10B1-CC4DC0DCA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53">
              <a:extLst>
                <a:ext uri="{FF2B5EF4-FFF2-40B4-BE49-F238E27FC236}">
                  <a16:creationId xmlns:a16="http://schemas.microsoft.com/office/drawing/2014/main" id="{847F1E52-49C6-FD54-5AA5-EB54B1B57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20" name="Rectangle 54">
                <a:extLst>
                  <a:ext uri="{FF2B5EF4-FFF2-40B4-BE49-F238E27FC236}">
                    <a16:creationId xmlns:a16="http://schemas.microsoft.com/office/drawing/2014/main" id="{E08535AB-3B71-9539-810C-1A6735806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5">
                <a:extLst>
                  <a:ext uri="{FF2B5EF4-FFF2-40B4-BE49-F238E27FC236}">
                    <a16:creationId xmlns:a16="http://schemas.microsoft.com/office/drawing/2014/main" id="{B590FED6-5C84-00D0-5F7C-80FD9225F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56">
                <a:extLst>
                  <a:ext uri="{FF2B5EF4-FFF2-40B4-BE49-F238E27FC236}">
                    <a16:creationId xmlns:a16="http://schemas.microsoft.com/office/drawing/2014/main" id="{01844FD0-B873-774A-DD3A-6147E134A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7">
                <a:extLst>
                  <a:ext uri="{FF2B5EF4-FFF2-40B4-BE49-F238E27FC236}">
                    <a16:creationId xmlns:a16="http://schemas.microsoft.com/office/drawing/2014/main" id="{50B52979-E217-B9D6-E9B9-08033732C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58">
              <a:extLst>
                <a:ext uri="{FF2B5EF4-FFF2-40B4-BE49-F238E27FC236}">
                  <a16:creationId xmlns:a16="http://schemas.microsoft.com/office/drawing/2014/main" id="{51AA072F-E687-74E9-C196-D42E647AE4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6" name="Rectangle 59">
                <a:extLst>
                  <a:ext uri="{FF2B5EF4-FFF2-40B4-BE49-F238E27FC236}">
                    <a16:creationId xmlns:a16="http://schemas.microsoft.com/office/drawing/2014/main" id="{D621B429-7919-AF40-BA85-51D22787A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0">
                <a:extLst>
                  <a:ext uri="{FF2B5EF4-FFF2-40B4-BE49-F238E27FC236}">
                    <a16:creationId xmlns:a16="http://schemas.microsoft.com/office/drawing/2014/main" id="{7C4867DE-F109-4BEF-392F-567F6C6813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61">
                <a:extLst>
                  <a:ext uri="{FF2B5EF4-FFF2-40B4-BE49-F238E27FC236}">
                    <a16:creationId xmlns:a16="http://schemas.microsoft.com/office/drawing/2014/main" id="{0646C962-F88C-07CA-AD64-1211E2122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62">
                <a:extLst>
                  <a:ext uri="{FF2B5EF4-FFF2-40B4-BE49-F238E27FC236}">
                    <a16:creationId xmlns:a16="http://schemas.microsoft.com/office/drawing/2014/main" id="{91239E2F-E652-A0A6-A274-1A2D69BA4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63">
              <a:extLst>
                <a:ext uri="{FF2B5EF4-FFF2-40B4-BE49-F238E27FC236}">
                  <a16:creationId xmlns:a16="http://schemas.microsoft.com/office/drawing/2014/main" id="{5690423E-29EC-021A-6B1F-8A4C016C3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2" name="Rectangle 64">
                <a:extLst>
                  <a:ext uri="{FF2B5EF4-FFF2-40B4-BE49-F238E27FC236}">
                    <a16:creationId xmlns:a16="http://schemas.microsoft.com/office/drawing/2014/main" id="{EB1860FB-7714-0CF4-091E-1F0252DD5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5">
                <a:extLst>
                  <a:ext uri="{FF2B5EF4-FFF2-40B4-BE49-F238E27FC236}">
                    <a16:creationId xmlns:a16="http://schemas.microsoft.com/office/drawing/2014/main" id="{455C3C32-D55F-CA66-2C73-97D5EDC5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66">
                <a:extLst>
                  <a:ext uri="{FF2B5EF4-FFF2-40B4-BE49-F238E27FC236}">
                    <a16:creationId xmlns:a16="http://schemas.microsoft.com/office/drawing/2014/main" id="{2507892E-5A59-3DA1-2787-2809A83FF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7">
                <a:extLst>
                  <a:ext uri="{FF2B5EF4-FFF2-40B4-BE49-F238E27FC236}">
                    <a16:creationId xmlns:a16="http://schemas.microsoft.com/office/drawing/2014/main" id="{FCE5A25C-3D73-715B-597E-9C79E8917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68">
              <a:extLst>
                <a:ext uri="{FF2B5EF4-FFF2-40B4-BE49-F238E27FC236}">
                  <a16:creationId xmlns:a16="http://schemas.microsoft.com/office/drawing/2014/main" id="{C39F9DFE-3F4F-4661-970E-0C8EE9EDE5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8" name="Rectangle 69">
                <a:extLst>
                  <a:ext uri="{FF2B5EF4-FFF2-40B4-BE49-F238E27FC236}">
                    <a16:creationId xmlns:a16="http://schemas.microsoft.com/office/drawing/2014/main" id="{CC362880-D61F-0C37-893C-7B0121EAE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0">
                <a:extLst>
                  <a:ext uri="{FF2B5EF4-FFF2-40B4-BE49-F238E27FC236}">
                    <a16:creationId xmlns:a16="http://schemas.microsoft.com/office/drawing/2014/main" id="{DCFAC9A1-CF8B-41B7-5932-E782FD1BF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71">
                <a:extLst>
                  <a:ext uri="{FF2B5EF4-FFF2-40B4-BE49-F238E27FC236}">
                    <a16:creationId xmlns:a16="http://schemas.microsoft.com/office/drawing/2014/main" id="{693CB43B-4D4C-5775-2D55-B9E64FC9C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72">
                <a:extLst>
                  <a:ext uri="{FF2B5EF4-FFF2-40B4-BE49-F238E27FC236}">
                    <a16:creationId xmlns:a16="http://schemas.microsoft.com/office/drawing/2014/main" id="{9E76542D-2002-825A-FA6C-7753124F1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8" name="Group 73">
              <a:extLst>
                <a:ext uri="{FF2B5EF4-FFF2-40B4-BE49-F238E27FC236}">
                  <a16:creationId xmlns:a16="http://schemas.microsoft.com/office/drawing/2014/main" id="{8D8D483D-D824-812D-A96B-41C38C3B2C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4" name="Rectangle 74">
                <a:extLst>
                  <a:ext uri="{FF2B5EF4-FFF2-40B4-BE49-F238E27FC236}">
                    <a16:creationId xmlns:a16="http://schemas.microsoft.com/office/drawing/2014/main" id="{5139DAC4-1B3F-7CA3-73CB-09EA774AA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5">
                <a:extLst>
                  <a:ext uri="{FF2B5EF4-FFF2-40B4-BE49-F238E27FC236}">
                    <a16:creationId xmlns:a16="http://schemas.microsoft.com/office/drawing/2014/main" id="{37C172BE-5191-A4F6-6737-5F8B58EE4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76">
                <a:extLst>
                  <a:ext uri="{FF2B5EF4-FFF2-40B4-BE49-F238E27FC236}">
                    <a16:creationId xmlns:a16="http://schemas.microsoft.com/office/drawing/2014/main" id="{57938373-BC73-BF99-8183-4ED92A3E1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7">
                <a:extLst>
                  <a:ext uri="{FF2B5EF4-FFF2-40B4-BE49-F238E27FC236}">
                    <a16:creationId xmlns:a16="http://schemas.microsoft.com/office/drawing/2014/main" id="{ACCB12D4-3673-8583-F168-C502B1572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9" name="Group 78">
              <a:extLst>
                <a:ext uri="{FF2B5EF4-FFF2-40B4-BE49-F238E27FC236}">
                  <a16:creationId xmlns:a16="http://schemas.microsoft.com/office/drawing/2014/main" id="{497AFE23-5F11-0198-08E6-3D027AAAB2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00" name="Rectangle 79">
                <a:extLst>
                  <a:ext uri="{FF2B5EF4-FFF2-40B4-BE49-F238E27FC236}">
                    <a16:creationId xmlns:a16="http://schemas.microsoft.com/office/drawing/2014/main" id="{E4694EA4-90CF-617A-291F-9D5FC8F9F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0">
                <a:extLst>
                  <a:ext uri="{FF2B5EF4-FFF2-40B4-BE49-F238E27FC236}">
                    <a16:creationId xmlns:a16="http://schemas.microsoft.com/office/drawing/2014/main" id="{42519FFB-FA93-3CEA-7013-CDB495F46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81">
                <a:extLst>
                  <a:ext uri="{FF2B5EF4-FFF2-40B4-BE49-F238E27FC236}">
                    <a16:creationId xmlns:a16="http://schemas.microsoft.com/office/drawing/2014/main" id="{0AF2FBD7-34E3-D51F-C609-7F51823AF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82">
                <a:extLst>
                  <a:ext uri="{FF2B5EF4-FFF2-40B4-BE49-F238E27FC236}">
                    <a16:creationId xmlns:a16="http://schemas.microsoft.com/office/drawing/2014/main" id="{C9D4C74F-DB46-9C5D-B7BF-E2A136D4E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2" name="Rectangle 83">
            <a:extLst>
              <a:ext uri="{FF2B5EF4-FFF2-40B4-BE49-F238E27FC236}">
                <a16:creationId xmlns:a16="http://schemas.microsoft.com/office/drawing/2014/main" id="{E17F8D68-0A58-4CB6-354E-13C9614A8C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7AC5DB3B-B2B2-9FAF-8287-761613ADE179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B97423B5-2FA2-0A8D-741E-401A2589F1C5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5" name="Rectangle 34">
              <a:extLst>
                <a:ext uri="{FF2B5EF4-FFF2-40B4-BE49-F238E27FC236}">
                  <a16:creationId xmlns:a16="http://schemas.microsoft.com/office/drawing/2014/main" id="{20318C0B-3608-AE55-1334-415EB2CA7B4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5">
              <a:extLst>
                <a:ext uri="{FF2B5EF4-FFF2-40B4-BE49-F238E27FC236}">
                  <a16:creationId xmlns:a16="http://schemas.microsoft.com/office/drawing/2014/main" id="{964A9AC7-A813-EB99-F6E4-AF4DDBA810C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7" name="Rectangle 36">
              <a:extLst>
                <a:ext uri="{FF2B5EF4-FFF2-40B4-BE49-F238E27FC236}">
                  <a16:creationId xmlns:a16="http://schemas.microsoft.com/office/drawing/2014/main" id="{DB634757-C14A-E3F4-2D4C-3E4F3425AC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8" name="Rectangle 37">
              <a:extLst>
                <a:ext uri="{FF2B5EF4-FFF2-40B4-BE49-F238E27FC236}">
                  <a16:creationId xmlns:a16="http://schemas.microsoft.com/office/drawing/2014/main" id="{FB8BC71A-884E-8BEA-3626-A61E6CB512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9" name="Rectangle 36">
            <a:extLst>
              <a:ext uri="{FF2B5EF4-FFF2-40B4-BE49-F238E27FC236}">
                <a16:creationId xmlns:a16="http://schemas.microsoft.com/office/drawing/2014/main" id="{89E993F0-BD89-A30F-4EA9-B9C46FC5230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60" name="Rectangle 34">
            <a:extLst>
              <a:ext uri="{FF2B5EF4-FFF2-40B4-BE49-F238E27FC236}">
                <a16:creationId xmlns:a16="http://schemas.microsoft.com/office/drawing/2014/main" id="{278F23BF-DF29-7CE3-64C3-DC42E19E43F9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06" r:id="rId3"/>
    <p:sldLayoutId id="2147483963" r:id="rId4"/>
    <p:sldLayoutId id="2147483964" r:id="rId5"/>
    <p:sldLayoutId id="2147483970" r:id="rId6"/>
    <p:sldLayoutId id="2147483984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5">
            <a:extLst>
              <a:ext uri="{FF2B5EF4-FFF2-40B4-BE49-F238E27FC236}">
                <a16:creationId xmlns:a16="http://schemas.microsoft.com/office/drawing/2014/main" id="{B8F9DEF2-016D-0A6F-9E4E-8AE09BE67D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D029102-549C-0B25-A336-7DA8623BB98A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F2276145-B413-D857-FD54-B7E39DF4DF36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79" name="Group 18">
              <a:extLst>
                <a:ext uri="{FF2B5EF4-FFF2-40B4-BE49-F238E27FC236}">
                  <a16:creationId xmlns:a16="http://schemas.microsoft.com/office/drawing/2014/main" id="{4C6ACA1F-2E83-3C4C-7248-CD119B047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0" name="Rectangle 19">
                <a:extLst>
                  <a:ext uri="{FF2B5EF4-FFF2-40B4-BE49-F238E27FC236}">
                    <a16:creationId xmlns:a16="http://schemas.microsoft.com/office/drawing/2014/main" id="{33AF03B2-76EE-0BF5-6D3E-D4883852D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20">
                <a:extLst>
                  <a:ext uri="{FF2B5EF4-FFF2-40B4-BE49-F238E27FC236}">
                    <a16:creationId xmlns:a16="http://schemas.microsoft.com/office/drawing/2014/main" id="{D603D383-CAB4-FF5C-3D00-3E28AF959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21">
                <a:extLst>
                  <a:ext uri="{FF2B5EF4-FFF2-40B4-BE49-F238E27FC236}">
                    <a16:creationId xmlns:a16="http://schemas.microsoft.com/office/drawing/2014/main" id="{2E0FAF93-5BD9-5454-2B2D-3E4636C8C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2">
                <a:extLst>
                  <a:ext uri="{FF2B5EF4-FFF2-40B4-BE49-F238E27FC236}">
                    <a16:creationId xmlns:a16="http://schemas.microsoft.com/office/drawing/2014/main" id="{42E0C307-A0D2-B0A1-0FE9-A4D0F475C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0" name="Group 23">
              <a:extLst>
                <a:ext uri="{FF2B5EF4-FFF2-40B4-BE49-F238E27FC236}">
                  <a16:creationId xmlns:a16="http://schemas.microsoft.com/office/drawing/2014/main" id="{313ABF6B-3352-FB69-EA3E-618C9BB23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6" name="Rectangle 24">
                <a:extLst>
                  <a:ext uri="{FF2B5EF4-FFF2-40B4-BE49-F238E27FC236}">
                    <a16:creationId xmlns:a16="http://schemas.microsoft.com/office/drawing/2014/main" id="{4C769D53-869E-ACC4-98DA-69BB50842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5">
                <a:extLst>
                  <a:ext uri="{FF2B5EF4-FFF2-40B4-BE49-F238E27FC236}">
                    <a16:creationId xmlns:a16="http://schemas.microsoft.com/office/drawing/2014/main" id="{F195C3DA-41B8-2BED-EA4B-2EA579320F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26">
                <a:extLst>
                  <a:ext uri="{FF2B5EF4-FFF2-40B4-BE49-F238E27FC236}">
                    <a16:creationId xmlns:a16="http://schemas.microsoft.com/office/drawing/2014/main" id="{03BCE725-7EE3-3439-63EE-525924B21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27">
                <a:extLst>
                  <a:ext uri="{FF2B5EF4-FFF2-40B4-BE49-F238E27FC236}">
                    <a16:creationId xmlns:a16="http://schemas.microsoft.com/office/drawing/2014/main" id="{D1257517-8595-5386-A0BF-629A3BF80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986E89A8-2B77-12C4-0A0E-80B3E36D88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2" name="Rectangle 29">
                <a:extLst>
                  <a:ext uri="{FF2B5EF4-FFF2-40B4-BE49-F238E27FC236}">
                    <a16:creationId xmlns:a16="http://schemas.microsoft.com/office/drawing/2014/main" id="{D421088F-6B6D-8DF3-25FA-B49E89437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30">
                <a:extLst>
                  <a:ext uri="{FF2B5EF4-FFF2-40B4-BE49-F238E27FC236}">
                    <a16:creationId xmlns:a16="http://schemas.microsoft.com/office/drawing/2014/main" id="{80C53E7B-1B4B-0601-1BB2-A575BA255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31">
                <a:extLst>
                  <a:ext uri="{FF2B5EF4-FFF2-40B4-BE49-F238E27FC236}">
                    <a16:creationId xmlns:a16="http://schemas.microsoft.com/office/drawing/2014/main" id="{3E0A6C64-9F5C-D844-E8CA-0EED3AA42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2">
                <a:extLst>
                  <a:ext uri="{FF2B5EF4-FFF2-40B4-BE49-F238E27FC236}">
                    <a16:creationId xmlns:a16="http://schemas.microsoft.com/office/drawing/2014/main" id="{CE7715B2-00CD-FBDC-790C-BF1181BBD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2" name="Group 33">
              <a:extLst>
                <a:ext uri="{FF2B5EF4-FFF2-40B4-BE49-F238E27FC236}">
                  <a16:creationId xmlns:a16="http://schemas.microsoft.com/office/drawing/2014/main" id="{6688B95A-9119-535A-0A38-F416CB317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28" name="Rectangle 34">
                <a:extLst>
                  <a:ext uri="{FF2B5EF4-FFF2-40B4-BE49-F238E27FC236}">
                    <a16:creationId xmlns:a16="http://schemas.microsoft.com/office/drawing/2014/main" id="{FC9F7402-D7D5-BC55-4DFB-7FBA8342A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5">
                <a:extLst>
                  <a:ext uri="{FF2B5EF4-FFF2-40B4-BE49-F238E27FC236}">
                    <a16:creationId xmlns:a16="http://schemas.microsoft.com/office/drawing/2014/main" id="{894B4EC1-E233-14D6-5568-0CDEC55BC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36">
                <a:extLst>
                  <a:ext uri="{FF2B5EF4-FFF2-40B4-BE49-F238E27FC236}">
                    <a16:creationId xmlns:a16="http://schemas.microsoft.com/office/drawing/2014/main" id="{A9EEF8C1-C32E-7AE9-9D5B-9F794A56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37">
                <a:extLst>
                  <a:ext uri="{FF2B5EF4-FFF2-40B4-BE49-F238E27FC236}">
                    <a16:creationId xmlns:a16="http://schemas.microsoft.com/office/drawing/2014/main" id="{23A1FBA7-3DA4-C57B-7594-D757138166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3" name="Group 38">
              <a:extLst>
                <a:ext uri="{FF2B5EF4-FFF2-40B4-BE49-F238E27FC236}">
                  <a16:creationId xmlns:a16="http://schemas.microsoft.com/office/drawing/2014/main" id="{44B9673D-21ED-8F3F-0214-65D395E96E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24" name="Rectangle 39">
                <a:extLst>
                  <a:ext uri="{FF2B5EF4-FFF2-40B4-BE49-F238E27FC236}">
                    <a16:creationId xmlns:a16="http://schemas.microsoft.com/office/drawing/2014/main" id="{67DAC08A-CD0E-30CD-33BD-3F79FD5EB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40">
                <a:extLst>
                  <a:ext uri="{FF2B5EF4-FFF2-40B4-BE49-F238E27FC236}">
                    <a16:creationId xmlns:a16="http://schemas.microsoft.com/office/drawing/2014/main" id="{1BF111F0-F77C-E7D1-3BBE-5F9292803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41">
                <a:extLst>
                  <a:ext uri="{FF2B5EF4-FFF2-40B4-BE49-F238E27FC236}">
                    <a16:creationId xmlns:a16="http://schemas.microsoft.com/office/drawing/2014/main" id="{C53ADDC0-B771-E2B2-06E9-C1E0DA2FF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2">
                <a:extLst>
                  <a:ext uri="{FF2B5EF4-FFF2-40B4-BE49-F238E27FC236}">
                    <a16:creationId xmlns:a16="http://schemas.microsoft.com/office/drawing/2014/main" id="{3C009238-E60F-4D2D-77FF-2397F39D8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4" name="Group 43">
              <a:extLst>
                <a:ext uri="{FF2B5EF4-FFF2-40B4-BE49-F238E27FC236}">
                  <a16:creationId xmlns:a16="http://schemas.microsoft.com/office/drawing/2014/main" id="{CE6621E6-E519-82EF-AC25-DD9D7DD8F7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0" name="Rectangle 44">
                <a:extLst>
                  <a:ext uri="{FF2B5EF4-FFF2-40B4-BE49-F238E27FC236}">
                    <a16:creationId xmlns:a16="http://schemas.microsoft.com/office/drawing/2014/main" id="{9B19DC26-4191-A907-8708-3471DAAF8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45">
                <a:extLst>
                  <a:ext uri="{FF2B5EF4-FFF2-40B4-BE49-F238E27FC236}">
                    <a16:creationId xmlns:a16="http://schemas.microsoft.com/office/drawing/2014/main" id="{A9198CA1-21E8-B5B2-25A1-4F096FE66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46">
                <a:extLst>
                  <a:ext uri="{FF2B5EF4-FFF2-40B4-BE49-F238E27FC236}">
                    <a16:creationId xmlns:a16="http://schemas.microsoft.com/office/drawing/2014/main" id="{4CE61DBB-7F45-5265-B6F1-DEEADF598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47">
                <a:extLst>
                  <a:ext uri="{FF2B5EF4-FFF2-40B4-BE49-F238E27FC236}">
                    <a16:creationId xmlns:a16="http://schemas.microsoft.com/office/drawing/2014/main" id="{6C97E3EC-2EAD-CCF5-D75F-E9D7B7AAC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5" name="Group 48">
              <a:extLst>
                <a:ext uri="{FF2B5EF4-FFF2-40B4-BE49-F238E27FC236}">
                  <a16:creationId xmlns:a16="http://schemas.microsoft.com/office/drawing/2014/main" id="{840D2F2F-DD17-DA6D-B6DA-27915B2A50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16" name="Rectangle 49">
                <a:extLst>
                  <a:ext uri="{FF2B5EF4-FFF2-40B4-BE49-F238E27FC236}">
                    <a16:creationId xmlns:a16="http://schemas.microsoft.com/office/drawing/2014/main" id="{B41D3A2B-46B9-D056-18BE-A38C21A4C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50">
                <a:extLst>
                  <a:ext uri="{FF2B5EF4-FFF2-40B4-BE49-F238E27FC236}">
                    <a16:creationId xmlns:a16="http://schemas.microsoft.com/office/drawing/2014/main" id="{40CFF744-4F78-6E43-F0EA-B8FD2261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51">
                <a:extLst>
                  <a:ext uri="{FF2B5EF4-FFF2-40B4-BE49-F238E27FC236}">
                    <a16:creationId xmlns:a16="http://schemas.microsoft.com/office/drawing/2014/main" id="{8E0F73C0-93E9-F2BE-D5B6-8EAE3C93E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2">
                <a:extLst>
                  <a:ext uri="{FF2B5EF4-FFF2-40B4-BE49-F238E27FC236}">
                    <a16:creationId xmlns:a16="http://schemas.microsoft.com/office/drawing/2014/main" id="{4B8E63F9-367F-FE0D-2BB3-281C9EEEE7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53">
              <a:extLst>
                <a:ext uri="{FF2B5EF4-FFF2-40B4-BE49-F238E27FC236}">
                  <a16:creationId xmlns:a16="http://schemas.microsoft.com/office/drawing/2014/main" id="{02114E45-FD27-250B-EB06-D0B49730F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2" name="Rectangle 54">
                <a:extLst>
                  <a:ext uri="{FF2B5EF4-FFF2-40B4-BE49-F238E27FC236}">
                    <a16:creationId xmlns:a16="http://schemas.microsoft.com/office/drawing/2014/main" id="{6471461E-6132-97AB-84F9-0F6565407C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55">
                <a:extLst>
                  <a:ext uri="{FF2B5EF4-FFF2-40B4-BE49-F238E27FC236}">
                    <a16:creationId xmlns:a16="http://schemas.microsoft.com/office/drawing/2014/main" id="{F56D844E-8646-D893-0454-079965AA13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56">
                <a:extLst>
                  <a:ext uri="{FF2B5EF4-FFF2-40B4-BE49-F238E27FC236}">
                    <a16:creationId xmlns:a16="http://schemas.microsoft.com/office/drawing/2014/main" id="{F6BD347F-97F5-D305-EB2C-5333FC9B7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57">
                <a:extLst>
                  <a:ext uri="{FF2B5EF4-FFF2-40B4-BE49-F238E27FC236}">
                    <a16:creationId xmlns:a16="http://schemas.microsoft.com/office/drawing/2014/main" id="{6F3339E9-D7A5-CFD8-64C4-AF7392E7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58">
              <a:extLst>
                <a:ext uri="{FF2B5EF4-FFF2-40B4-BE49-F238E27FC236}">
                  <a16:creationId xmlns:a16="http://schemas.microsoft.com/office/drawing/2014/main" id="{5241492B-80EE-6159-3431-B1020F136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08" name="Rectangle 59">
                <a:extLst>
                  <a:ext uri="{FF2B5EF4-FFF2-40B4-BE49-F238E27FC236}">
                    <a16:creationId xmlns:a16="http://schemas.microsoft.com/office/drawing/2014/main" id="{29AD7C1D-9167-945D-FFA9-2033B8F00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60">
                <a:extLst>
                  <a:ext uri="{FF2B5EF4-FFF2-40B4-BE49-F238E27FC236}">
                    <a16:creationId xmlns:a16="http://schemas.microsoft.com/office/drawing/2014/main" id="{0B47A553-0F7E-D5BD-9EB3-6A8D49093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61">
                <a:extLst>
                  <a:ext uri="{FF2B5EF4-FFF2-40B4-BE49-F238E27FC236}">
                    <a16:creationId xmlns:a16="http://schemas.microsoft.com/office/drawing/2014/main" id="{1C9A0FC4-0776-407B-DDFF-A65952BF6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2">
                <a:extLst>
                  <a:ext uri="{FF2B5EF4-FFF2-40B4-BE49-F238E27FC236}">
                    <a16:creationId xmlns:a16="http://schemas.microsoft.com/office/drawing/2014/main" id="{32AA8322-5657-18B0-C4AE-BC30B6A18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63">
              <a:extLst>
                <a:ext uri="{FF2B5EF4-FFF2-40B4-BE49-F238E27FC236}">
                  <a16:creationId xmlns:a16="http://schemas.microsoft.com/office/drawing/2014/main" id="{674B67E4-6492-CA23-2943-1236EF3833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04" name="Rectangle 64">
                <a:extLst>
                  <a:ext uri="{FF2B5EF4-FFF2-40B4-BE49-F238E27FC236}">
                    <a16:creationId xmlns:a16="http://schemas.microsoft.com/office/drawing/2014/main" id="{0D3B348C-9200-641C-4A2F-470CFB61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65">
                <a:extLst>
                  <a:ext uri="{FF2B5EF4-FFF2-40B4-BE49-F238E27FC236}">
                    <a16:creationId xmlns:a16="http://schemas.microsoft.com/office/drawing/2014/main" id="{E04C6AC1-50D6-F1F0-1842-DA43A51CD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66">
                <a:extLst>
                  <a:ext uri="{FF2B5EF4-FFF2-40B4-BE49-F238E27FC236}">
                    <a16:creationId xmlns:a16="http://schemas.microsoft.com/office/drawing/2014/main" id="{A1A7F3C9-1EAB-0ED4-54D5-6A63DE441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67">
                <a:extLst>
                  <a:ext uri="{FF2B5EF4-FFF2-40B4-BE49-F238E27FC236}">
                    <a16:creationId xmlns:a16="http://schemas.microsoft.com/office/drawing/2014/main" id="{9D7F2457-2653-A152-E16C-2B5B34EA6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68">
              <a:extLst>
                <a:ext uri="{FF2B5EF4-FFF2-40B4-BE49-F238E27FC236}">
                  <a16:creationId xmlns:a16="http://schemas.microsoft.com/office/drawing/2014/main" id="{9455E7E2-1591-E303-8A86-BA6F194B3F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0" name="Rectangle 69">
                <a:extLst>
                  <a:ext uri="{FF2B5EF4-FFF2-40B4-BE49-F238E27FC236}">
                    <a16:creationId xmlns:a16="http://schemas.microsoft.com/office/drawing/2014/main" id="{94E574A6-D0DE-D853-DC9D-22F8CA528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70">
                <a:extLst>
                  <a:ext uri="{FF2B5EF4-FFF2-40B4-BE49-F238E27FC236}">
                    <a16:creationId xmlns:a16="http://schemas.microsoft.com/office/drawing/2014/main" id="{37D179C1-E4C9-A774-07B4-3BA549066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71">
                <a:extLst>
                  <a:ext uri="{FF2B5EF4-FFF2-40B4-BE49-F238E27FC236}">
                    <a16:creationId xmlns:a16="http://schemas.microsoft.com/office/drawing/2014/main" id="{B0B39330-5827-FBC0-6687-3A1B07472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2">
                <a:extLst>
                  <a:ext uri="{FF2B5EF4-FFF2-40B4-BE49-F238E27FC236}">
                    <a16:creationId xmlns:a16="http://schemas.microsoft.com/office/drawing/2014/main" id="{DF29A1C7-7C33-E70D-A34D-E3FB794E2F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73">
              <a:extLst>
                <a:ext uri="{FF2B5EF4-FFF2-40B4-BE49-F238E27FC236}">
                  <a16:creationId xmlns:a16="http://schemas.microsoft.com/office/drawing/2014/main" id="{DE5A0340-36E5-E2A2-BC01-546E021FA8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96" name="Rectangle 74">
                <a:extLst>
                  <a:ext uri="{FF2B5EF4-FFF2-40B4-BE49-F238E27FC236}">
                    <a16:creationId xmlns:a16="http://schemas.microsoft.com/office/drawing/2014/main" id="{C4ED7AEA-10E1-B6C1-2DB0-0291A7A04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7" name="Rectangle 75">
                <a:extLst>
                  <a:ext uri="{FF2B5EF4-FFF2-40B4-BE49-F238E27FC236}">
                    <a16:creationId xmlns:a16="http://schemas.microsoft.com/office/drawing/2014/main" id="{9BED2734-FD1F-4137-758B-57D531492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8" name="Rectangle 76">
                <a:extLst>
                  <a:ext uri="{FF2B5EF4-FFF2-40B4-BE49-F238E27FC236}">
                    <a16:creationId xmlns:a16="http://schemas.microsoft.com/office/drawing/2014/main" id="{6F38206E-1F68-08CB-16E9-5C029AE66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77">
                <a:extLst>
                  <a:ext uri="{FF2B5EF4-FFF2-40B4-BE49-F238E27FC236}">
                    <a16:creationId xmlns:a16="http://schemas.microsoft.com/office/drawing/2014/main" id="{99539F7F-54BF-3100-1A66-79027B524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78">
              <a:extLst>
                <a:ext uri="{FF2B5EF4-FFF2-40B4-BE49-F238E27FC236}">
                  <a16:creationId xmlns:a16="http://schemas.microsoft.com/office/drawing/2014/main" id="{26AB5AD5-3E4B-DA70-9E5D-AC033C405A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2" name="Rectangle 79">
                <a:extLst>
                  <a:ext uri="{FF2B5EF4-FFF2-40B4-BE49-F238E27FC236}">
                    <a16:creationId xmlns:a16="http://schemas.microsoft.com/office/drawing/2014/main" id="{6F06D870-5E97-EA84-8D7D-0D10BB2BE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3" name="Rectangle 80">
                <a:extLst>
                  <a:ext uri="{FF2B5EF4-FFF2-40B4-BE49-F238E27FC236}">
                    <a16:creationId xmlns:a16="http://schemas.microsoft.com/office/drawing/2014/main" id="{7E45ED3B-DD44-2DD6-9C17-B5325521C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4" name="Rectangle 81">
                <a:extLst>
                  <a:ext uri="{FF2B5EF4-FFF2-40B4-BE49-F238E27FC236}">
                    <a16:creationId xmlns:a16="http://schemas.microsoft.com/office/drawing/2014/main" id="{9485FB2E-8E61-53F4-B762-893129D1D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5" name="Rectangle 82">
                <a:extLst>
                  <a:ext uri="{FF2B5EF4-FFF2-40B4-BE49-F238E27FC236}">
                    <a16:creationId xmlns:a16="http://schemas.microsoft.com/office/drawing/2014/main" id="{D6E6A5E6-545F-E96A-01C0-66EC350B1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44" name="Rectangle 83">
            <a:extLst>
              <a:ext uri="{FF2B5EF4-FFF2-40B4-BE49-F238E27FC236}">
                <a16:creationId xmlns:a16="http://schemas.microsoft.com/office/drawing/2014/main" id="{AE44D6FB-E3B1-CC63-EB56-74A9ECE341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1592DF1-4B7B-91BC-6E76-264A5B9F3F90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95946FA3-CA56-5871-F18C-870E04CBF69B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7" name="Rectangle 34">
              <a:extLst>
                <a:ext uri="{FF2B5EF4-FFF2-40B4-BE49-F238E27FC236}">
                  <a16:creationId xmlns:a16="http://schemas.microsoft.com/office/drawing/2014/main" id="{7EDE480A-2443-C106-1C71-48C93E61C7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8" name="Rectangle 35">
              <a:extLst>
                <a:ext uri="{FF2B5EF4-FFF2-40B4-BE49-F238E27FC236}">
                  <a16:creationId xmlns:a16="http://schemas.microsoft.com/office/drawing/2014/main" id="{8B4CA2B3-3637-D7BD-C288-74FD1A1D60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9" name="Rectangle 36">
              <a:extLst>
                <a:ext uri="{FF2B5EF4-FFF2-40B4-BE49-F238E27FC236}">
                  <a16:creationId xmlns:a16="http://schemas.microsoft.com/office/drawing/2014/main" id="{331D9070-E124-648B-AF52-FF7C9F1E00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0" name="Rectangle 37">
              <a:extLst>
                <a:ext uri="{FF2B5EF4-FFF2-40B4-BE49-F238E27FC236}">
                  <a16:creationId xmlns:a16="http://schemas.microsoft.com/office/drawing/2014/main" id="{552923EB-190B-2F56-DEFC-6C81EC29B8E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1" name="Rectangle 36">
            <a:extLst>
              <a:ext uri="{FF2B5EF4-FFF2-40B4-BE49-F238E27FC236}">
                <a16:creationId xmlns:a16="http://schemas.microsoft.com/office/drawing/2014/main" id="{38C4ED65-DF21-581D-91ED-4672A2282AD0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2" name="Rectangle 34">
            <a:extLst>
              <a:ext uri="{FF2B5EF4-FFF2-40B4-BE49-F238E27FC236}">
                <a16:creationId xmlns:a16="http://schemas.microsoft.com/office/drawing/2014/main" id="{105345A9-76FC-0F7C-7E39-0986AC126117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3" name="TextBox 2">
            <a:extLst>
              <a:ext uri="{FF2B5EF4-FFF2-40B4-BE49-F238E27FC236}">
                <a16:creationId xmlns:a16="http://schemas.microsoft.com/office/drawing/2014/main" id="{6AE0035D-3988-461D-61EE-983FC6624C01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54" name="TextBox 3">
            <a:extLst>
              <a:ext uri="{FF2B5EF4-FFF2-40B4-BE49-F238E27FC236}">
                <a16:creationId xmlns:a16="http://schemas.microsoft.com/office/drawing/2014/main" id="{D6AE4410-D559-AE6E-DDE7-DBE8A7F0F590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55" name="图片 154">
            <a:extLst>
              <a:ext uri="{FF2B5EF4-FFF2-40B4-BE49-F238E27FC236}">
                <a16:creationId xmlns:a16="http://schemas.microsoft.com/office/drawing/2014/main" id="{D787E139-1EC7-01B7-04C4-2FE5F094B36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6" name="TextBox 2">
            <a:extLst>
              <a:ext uri="{FF2B5EF4-FFF2-40B4-BE49-F238E27FC236}">
                <a16:creationId xmlns:a16="http://schemas.microsoft.com/office/drawing/2014/main" id="{F4488B33-37EF-8B65-E414-077E1ABBA93D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tx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5">
            <a:extLst>
              <a:ext uri="{FF2B5EF4-FFF2-40B4-BE49-F238E27FC236}">
                <a16:creationId xmlns:a16="http://schemas.microsoft.com/office/drawing/2014/main" id="{8A44F0C5-AC20-0666-5ED3-ECCD9B0C7EE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C352397-75D1-04B6-7251-178D8CDA0F0F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63397C9-1F26-AE17-19CD-D8E21FD182AC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9" name="Group 18">
              <a:extLst>
                <a:ext uri="{FF2B5EF4-FFF2-40B4-BE49-F238E27FC236}">
                  <a16:creationId xmlns:a16="http://schemas.microsoft.com/office/drawing/2014/main" id="{F64D1621-6A3E-376D-6095-AB3A3B34B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34" name="Rectangle 19">
                <a:extLst>
                  <a:ext uri="{FF2B5EF4-FFF2-40B4-BE49-F238E27FC236}">
                    <a16:creationId xmlns:a16="http://schemas.microsoft.com/office/drawing/2014/main" id="{8525BC6F-1F15-5C49-4489-417DCEB9C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20">
                <a:extLst>
                  <a:ext uri="{FF2B5EF4-FFF2-40B4-BE49-F238E27FC236}">
                    <a16:creationId xmlns:a16="http://schemas.microsoft.com/office/drawing/2014/main" id="{E65F59D2-8044-2AD5-BB4D-43268B0B6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21">
                <a:extLst>
                  <a:ext uri="{FF2B5EF4-FFF2-40B4-BE49-F238E27FC236}">
                    <a16:creationId xmlns:a16="http://schemas.microsoft.com/office/drawing/2014/main" id="{71B23D4A-9244-45D4-8264-8B88D6265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2">
                <a:extLst>
                  <a:ext uri="{FF2B5EF4-FFF2-40B4-BE49-F238E27FC236}">
                    <a16:creationId xmlns:a16="http://schemas.microsoft.com/office/drawing/2014/main" id="{B3F794B8-B82C-5184-C1B1-32E61344A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64BBD473-C82D-E538-DC61-57EF53F143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0" name="Rectangle 24">
                <a:extLst>
                  <a:ext uri="{FF2B5EF4-FFF2-40B4-BE49-F238E27FC236}">
                    <a16:creationId xmlns:a16="http://schemas.microsoft.com/office/drawing/2014/main" id="{E97E70DA-5065-C6A2-CFC4-0887D6F81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25">
                <a:extLst>
                  <a:ext uri="{FF2B5EF4-FFF2-40B4-BE49-F238E27FC236}">
                    <a16:creationId xmlns:a16="http://schemas.microsoft.com/office/drawing/2014/main" id="{19E768DE-9CBB-E17F-B624-F4B95482B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26">
                <a:extLst>
                  <a:ext uri="{FF2B5EF4-FFF2-40B4-BE49-F238E27FC236}">
                    <a16:creationId xmlns:a16="http://schemas.microsoft.com/office/drawing/2014/main" id="{959B11CE-E157-9C86-5DE7-02FA907C7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27">
                <a:extLst>
                  <a:ext uri="{FF2B5EF4-FFF2-40B4-BE49-F238E27FC236}">
                    <a16:creationId xmlns:a16="http://schemas.microsoft.com/office/drawing/2014/main" id="{44286C30-D682-661C-2865-ED1BB7ADD5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1" name="Group 28">
              <a:extLst>
                <a:ext uri="{FF2B5EF4-FFF2-40B4-BE49-F238E27FC236}">
                  <a16:creationId xmlns:a16="http://schemas.microsoft.com/office/drawing/2014/main" id="{65C05429-6589-F56F-DF60-5284DD9E5E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2" name="Rectangle 29">
                <a:extLst>
                  <a:ext uri="{FF2B5EF4-FFF2-40B4-BE49-F238E27FC236}">
                    <a16:creationId xmlns:a16="http://schemas.microsoft.com/office/drawing/2014/main" id="{8438D689-AB00-4741-9E24-93CAFFA7E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0">
                <a:extLst>
                  <a:ext uri="{FF2B5EF4-FFF2-40B4-BE49-F238E27FC236}">
                    <a16:creationId xmlns:a16="http://schemas.microsoft.com/office/drawing/2014/main" id="{C443FEEE-4F32-3EFE-C063-ECA8431D1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31">
                <a:extLst>
                  <a:ext uri="{FF2B5EF4-FFF2-40B4-BE49-F238E27FC236}">
                    <a16:creationId xmlns:a16="http://schemas.microsoft.com/office/drawing/2014/main" id="{9F52FA9E-1092-38EE-82CC-D48E6766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2">
                <a:extLst>
                  <a:ext uri="{FF2B5EF4-FFF2-40B4-BE49-F238E27FC236}">
                    <a16:creationId xmlns:a16="http://schemas.microsoft.com/office/drawing/2014/main" id="{23893828-85AE-A399-50D4-3D0B95DE3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33">
              <a:extLst>
                <a:ext uri="{FF2B5EF4-FFF2-40B4-BE49-F238E27FC236}">
                  <a16:creationId xmlns:a16="http://schemas.microsoft.com/office/drawing/2014/main" id="{605B516B-B772-FF1E-8739-E16B029E09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58" name="Rectangle 34">
                <a:extLst>
                  <a:ext uri="{FF2B5EF4-FFF2-40B4-BE49-F238E27FC236}">
                    <a16:creationId xmlns:a16="http://schemas.microsoft.com/office/drawing/2014/main" id="{EC057116-E4D4-C812-C1A3-959CB96B2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35">
                <a:extLst>
                  <a:ext uri="{FF2B5EF4-FFF2-40B4-BE49-F238E27FC236}">
                    <a16:creationId xmlns:a16="http://schemas.microsoft.com/office/drawing/2014/main" id="{D13EDA0B-4308-68C5-96F5-EBBCED17D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36">
                <a:extLst>
                  <a:ext uri="{FF2B5EF4-FFF2-40B4-BE49-F238E27FC236}">
                    <a16:creationId xmlns:a16="http://schemas.microsoft.com/office/drawing/2014/main" id="{C0257EBF-B555-665E-31B9-90A3E1F52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7">
                <a:extLst>
                  <a:ext uri="{FF2B5EF4-FFF2-40B4-BE49-F238E27FC236}">
                    <a16:creationId xmlns:a16="http://schemas.microsoft.com/office/drawing/2014/main" id="{9863DFE1-8DA0-8378-742D-A8B786703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38">
              <a:extLst>
                <a:ext uri="{FF2B5EF4-FFF2-40B4-BE49-F238E27FC236}">
                  <a16:creationId xmlns:a16="http://schemas.microsoft.com/office/drawing/2014/main" id="{7C64A445-7796-E60F-A2F6-FF7346ED40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4" name="Rectangle 39">
                <a:extLst>
                  <a:ext uri="{FF2B5EF4-FFF2-40B4-BE49-F238E27FC236}">
                    <a16:creationId xmlns:a16="http://schemas.microsoft.com/office/drawing/2014/main" id="{A0303C84-7DD5-E18D-B650-B9AAA65F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0">
                <a:extLst>
                  <a:ext uri="{FF2B5EF4-FFF2-40B4-BE49-F238E27FC236}">
                    <a16:creationId xmlns:a16="http://schemas.microsoft.com/office/drawing/2014/main" id="{E1EF0EED-BB2B-00A8-7BFF-6EEA56C3C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1">
                <a:extLst>
                  <a:ext uri="{FF2B5EF4-FFF2-40B4-BE49-F238E27FC236}">
                    <a16:creationId xmlns:a16="http://schemas.microsoft.com/office/drawing/2014/main" id="{447CB7F2-9898-0D79-A288-B0C9C2954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2">
                <a:extLst>
                  <a:ext uri="{FF2B5EF4-FFF2-40B4-BE49-F238E27FC236}">
                    <a16:creationId xmlns:a16="http://schemas.microsoft.com/office/drawing/2014/main" id="{B4498E14-8884-3FED-749F-9DEB50D09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43">
              <a:extLst>
                <a:ext uri="{FF2B5EF4-FFF2-40B4-BE49-F238E27FC236}">
                  <a16:creationId xmlns:a16="http://schemas.microsoft.com/office/drawing/2014/main" id="{6258D2FE-C089-5722-5128-26968B2DBC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0" name="Rectangle 44">
                <a:extLst>
                  <a:ext uri="{FF2B5EF4-FFF2-40B4-BE49-F238E27FC236}">
                    <a16:creationId xmlns:a16="http://schemas.microsoft.com/office/drawing/2014/main" id="{4D088030-80F3-A203-0C3C-80C8D5ECE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45">
                <a:extLst>
                  <a:ext uri="{FF2B5EF4-FFF2-40B4-BE49-F238E27FC236}">
                    <a16:creationId xmlns:a16="http://schemas.microsoft.com/office/drawing/2014/main" id="{AF966C78-B17C-E30D-4E38-26D188A94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46">
                <a:extLst>
                  <a:ext uri="{FF2B5EF4-FFF2-40B4-BE49-F238E27FC236}">
                    <a16:creationId xmlns:a16="http://schemas.microsoft.com/office/drawing/2014/main" id="{DC5FB48F-2D4C-1071-2D38-B09B1068D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7">
                <a:extLst>
                  <a:ext uri="{FF2B5EF4-FFF2-40B4-BE49-F238E27FC236}">
                    <a16:creationId xmlns:a16="http://schemas.microsoft.com/office/drawing/2014/main" id="{6320969E-7A0F-B6CC-33C3-6FB11D64D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48">
              <a:extLst>
                <a:ext uri="{FF2B5EF4-FFF2-40B4-BE49-F238E27FC236}">
                  <a16:creationId xmlns:a16="http://schemas.microsoft.com/office/drawing/2014/main" id="{CAE3D4A6-A314-1818-45C3-E9E8104F7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6" name="Rectangle 49">
                <a:extLst>
                  <a:ext uri="{FF2B5EF4-FFF2-40B4-BE49-F238E27FC236}">
                    <a16:creationId xmlns:a16="http://schemas.microsoft.com/office/drawing/2014/main" id="{8CB0A70F-0479-DB1A-7E9C-29D276A3D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0">
                <a:extLst>
                  <a:ext uri="{FF2B5EF4-FFF2-40B4-BE49-F238E27FC236}">
                    <a16:creationId xmlns:a16="http://schemas.microsoft.com/office/drawing/2014/main" id="{AF89A855-A7B3-1080-26F3-21FF31878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1">
                <a:extLst>
                  <a:ext uri="{FF2B5EF4-FFF2-40B4-BE49-F238E27FC236}">
                    <a16:creationId xmlns:a16="http://schemas.microsoft.com/office/drawing/2014/main" id="{A9C9B63F-E1D1-12DA-F1DB-63DFE125A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2">
                <a:extLst>
                  <a:ext uri="{FF2B5EF4-FFF2-40B4-BE49-F238E27FC236}">
                    <a16:creationId xmlns:a16="http://schemas.microsoft.com/office/drawing/2014/main" id="{702B3784-CFB0-0907-D46A-0BBA70EAA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53">
              <a:extLst>
                <a:ext uri="{FF2B5EF4-FFF2-40B4-BE49-F238E27FC236}">
                  <a16:creationId xmlns:a16="http://schemas.microsoft.com/office/drawing/2014/main" id="{9AE3B9DB-807F-D6DF-BB5B-2214FAEEE9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2" name="Rectangle 54">
                <a:extLst>
                  <a:ext uri="{FF2B5EF4-FFF2-40B4-BE49-F238E27FC236}">
                    <a16:creationId xmlns:a16="http://schemas.microsoft.com/office/drawing/2014/main" id="{3095EC65-905D-788E-5793-75914C79D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55">
                <a:extLst>
                  <a:ext uri="{FF2B5EF4-FFF2-40B4-BE49-F238E27FC236}">
                    <a16:creationId xmlns:a16="http://schemas.microsoft.com/office/drawing/2014/main" id="{ADFE070D-72E9-3966-00BA-6467324F8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56">
                <a:extLst>
                  <a:ext uri="{FF2B5EF4-FFF2-40B4-BE49-F238E27FC236}">
                    <a16:creationId xmlns:a16="http://schemas.microsoft.com/office/drawing/2014/main" id="{AB0058D7-E5B3-2156-9D93-FE159E5F4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7">
                <a:extLst>
                  <a:ext uri="{FF2B5EF4-FFF2-40B4-BE49-F238E27FC236}">
                    <a16:creationId xmlns:a16="http://schemas.microsoft.com/office/drawing/2014/main" id="{15271D06-E480-A16D-D7C3-EF17C7135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58">
              <a:extLst>
                <a:ext uri="{FF2B5EF4-FFF2-40B4-BE49-F238E27FC236}">
                  <a16:creationId xmlns:a16="http://schemas.microsoft.com/office/drawing/2014/main" id="{89F93DEB-53B6-712F-8727-779244FD46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38" name="Rectangle 59">
                <a:extLst>
                  <a:ext uri="{FF2B5EF4-FFF2-40B4-BE49-F238E27FC236}">
                    <a16:creationId xmlns:a16="http://schemas.microsoft.com/office/drawing/2014/main" id="{A8AF0FB9-EFE4-53E7-41C5-4E74B67C4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0">
                <a:extLst>
                  <a:ext uri="{FF2B5EF4-FFF2-40B4-BE49-F238E27FC236}">
                    <a16:creationId xmlns:a16="http://schemas.microsoft.com/office/drawing/2014/main" id="{B1165C80-0C6E-1DA7-A6A8-813226E8E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1">
                <a:extLst>
                  <a:ext uri="{FF2B5EF4-FFF2-40B4-BE49-F238E27FC236}">
                    <a16:creationId xmlns:a16="http://schemas.microsoft.com/office/drawing/2014/main" id="{CFB8145C-13B4-D742-5D1A-E154DB309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2">
                <a:extLst>
                  <a:ext uri="{FF2B5EF4-FFF2-40B4-BE49-F238E27FC236}">
                    <a16:creationId xmlns:a16="http://schemas.microsoft.com/office/drawing/2014/main" id="{1F067CAE-E6AA-B0F8-09C1-A9EB99698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63">
              <a:extLst>
                <a:ext uri="{FF2B5EF4-FFF2-40B4-BE49-F238E27FC236}">
                  <a16:creationId xmlns:a16="http://schemas.microsoft.com/office/drawing/2014/main" id="{EBA23FD8-91E1-E236-15AA-32A6F17F8E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4" name="Rectangle 64">
                <a:extLst>
                  <a:ext uri="{FF2B5EF4-FFF2-40B4-BE49-F238E27FC236}">
                    <a16:creationId xmlns:a16="http://schemas.microsoft.com/office/drawing/2014/main" id="{CC272B58-168D-FF91-DD49-65D4C0261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65">
                <a:extLst>
                  <a:ext uri="{FF2B5EF4-FFF2-40B4-BE49-F238E27FC236}">
                    <a16:creationId xmlns:a16="http://schemas.microsoft.com/office/drawing/2014/main" id="{573141DC-AD1E-3B91-D7E3-9CC4B9F30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66">
                <a:extLst>
                  <a:ext uri="{FF2B5EF4-FFF2-40B4-BE49-F238E27FC236}">
                    <a16:creationId xmlns:a16="http://schemas.microsoft.com/office/drawing/2014/main" id="{F7E60CA3-7BAF-A861-8E78-A3F3C6920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7">
                <a:extLst>
                  <a:ext uri="{FF2B5EF4-FFF2-40B4-BE49-F238E27FC236}">
                    <a16:creationId xmlns:a16="http://schemas.microsoft.com/office/drawing/2014/main" id="{F515D6C0-D0CC-C114-71D4-FEB9B9A9D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68">
              <a:extLst>
                <a:ext uri="{FF2B5EF4-FFF2-40B4-BE49-F238E27FC236}">
                  <a16:creationId xmlns:a16="http://schemas.microsoft.com/office/drawing/2014/main" id="{594E8191-DDFA-F27C-A6B2-28F4F2798C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0" name="Rectangle 69">
                <a:extLst>
                  <a:ext uri="{FF2B5EF4-FFF2-40B4-BE49-F238E27FC236}">
                    <a16:creationId xmlns:a16="http://schemas.microsoft.com/office/drawing/2014/main" id="{26D6883C-F6D2-98B9-3243-BEF14A8DF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0">
                <a:extLst>
                  <a:ext uri="{FF2B5EF4-FFF2-40B4-BE49-F238E27FC236}">
                    <a16:creationId xmlns:a16="http://schemas.microsoft.com/office/drawing/2014/main" id="{1DF11F40-50EB-574F-8F83-817BC6007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1">
                <a:extLst>
                  <a:ext uri="{FF2B5EF4-FFF2-40B4-BE49-F238E27FC236}">
                    <a16:creationId xmlns:a16="http://schemas.microsoft.com/office/drawing/2014/main" id="{6048771D-00D1-D6F9-C9A8-D38E16E11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2">
                <a:extLst>
                  <a:ext uri="{FF2B5EF4-FFF2-40B4-BE49-F238E27FC236}">
                    <a16:creationId xmlns:a16="http://schemas.microsoft.com/office/drawing/2014/main" id="{5EE914F0-9596-2E59-8E6E-61D035A3D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73">
              <a:extLst>
                <a:ext uri="{FF2B5EF4-FFF2-40B4-BE49-F238E27FC236}">
                  <a16:creationId xmlns:a16="http://schemas.microsoft.com/office/drawing/2014/main" id="{525D7374-FB8C-6F4E-6F1E-50E1EC7452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6" name="Rectangle 74">
                <a:extLst>
                  <a:ext uri="{FF2B5EF4-FFF2-40B4-BE49-F238E27FC236}">
                    <a16:creationId xmlns:a16="http://schemas.microsoft.com/office/drawing/2014/main" id="{B93CAF75-8977-B641-D196-55E250097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75">
                <a:extLst>
                  <a:ext uri="{FF2B5EF4-FFF2-40B4-BE49-F238E27FC236}">
                    <a16:creationId xmlns:a16="http://schemas.microsoft.com/office/drawing/2014/main" id="{A6AAD157-F647-6688-9914-F3E1D8CEF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76">
                <a:extLst>
                  <a:ext uri="{FF2B5EF4-FFF2-40B4-BE49-F238E27FC236}">
                    <a16:creationId xmlns:a16="http://schemas.microsoft.com/office/drawing/2014/main" id="{EE2DB8A2-43FF-83D1-2D0D-6749EC824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7">
                <a:extLst>
                  <a:ext uri="{FF2B5EF4-FFF2-40B4-BE49-F238E27FC236}">
                    <a16:creationId xmlns:a16="http://schemas.microsoft.com/office/drawing/2014/main" id="{3A3C28DD-7073-E73A-CDC4-5CC1F4FA9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78">
              <a:extLst>
                <a:ext uri="{FF2B5EF4-FFF2-40B4-BE49-F238E27FC236}">
                  <a16:creationId xmlns:a16="http://schemas.microsoft.com/office/drawing/2014/main" id="{7100E49B-F190-5A24-9ACD-1065AEF380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2" name="Rectangle 79">
                <a:extLst>
                  <a:ext uri="{FF2B5EF4-FFF2-40B4-BE49-F238E27FC236}">
                    <a16:creationId xmlns:a16="http://schemas.microsoft.com/office/drawing/2014/main" id="{20557239-CF50-B548-8E48-F004DC7F5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3" name="Rectangle 80">
                <a:extLst>
                  <a:ext uri="{FF2B5EF4-FFF2-40B4-BE49-F238E27FC236}">
                    <a16:creationId xmlns:a16="http://schemas.microsoft.com/office/drawing/2014/main" id="{B942FCB9-0C59-661D-AB1C-A6E135FB2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4" name="Rectangle 81">
                <a:extLst>
                  <a:ext uri="{FF2B5EF4-FFF2-40B4-BE49-F238E27FC236}">
                    <a16:creationId xmlns:a16="http://schemas.microsoft.com/office/drawing/2014/main" id="{10214EE5-6911-B767-EEE0-694FCD509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2">
                <a:extLst>
                  <a:ext uri="{FF2B5EF4-FFF2-40B4-BE49-F238E27FC236}">
                    <a16:creationId xmlns:a16="http://schemas.microsoft.com/office/drawing/2014/main" id="{48375764-2F47-B6F7-46C5-A25AE0D8E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38" name="Rectangle 83">
            <a:extLst>
              <a:ext uri="{FF2B5EF4-FFF2-40B4-BE49-F238E27FC236}">
                <a16:creationId xmlns:a16="http://schemas.microsoft.com/office/drawing/2014/main" id="{F9B8CDF9-510D-9CDB-C550-53717A5716D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7ECA5068-9BD8-6774-499F-37450F9D1B2D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7F4EFB97-E9DE-4A92-9A9B-89134773B366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1" name="Rectangle 34">
              <a:extLst>
                <a:ext uri="{FF2B5EF4-FFF2-40B4-BE49-F238E27FC236}">
                  <a16:creationId xmlns:a16="http://schemas.microsoft.com/office/drawing/2014/main" id="{D00A38A3-DFB1-AE51-725E-3E5B1F4089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2" name="Rectangle 35">
              <a:extLst>
                <a:ext uri="{FF2B5EF4-FFF2-40B4-BE49-F238E27FC236}">
                  <a16:creationId xmlns:a16="http://schemas.microsoft.com/office/drawing/2014/main" id="{0694593C-9265-E762-A8E5-790CF39D85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3" name="Rectangle 36">
              <a:extLst>
                <a:ext uri="{FF2B5EF4-FFF2-40B4-BE49-F238E27FC236}">
                  <a16:creationId xmlns:a16="http://schemas.microsoft.com/office/drawing/2014/main" id="{79BD35E8-C1FF-8A99-8E21-0073B6EAF0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4" name="Rectangle 37">
              <a:extLst>
                <a:ext uri="{FF2B5EF4-FFF2-40B4-BE49-F238E27FC236}">
                  <a16:creationId xmlns:a16="http://schemas.microsoft.com/office/drawing/2014/main" id="{D3DAFA26-2D34-D4DD-0395-72B02DF4A1B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45" name="Rectangle 36">
            <a:extLst>
              <a:ext uri="{FF2B5EF4-FFF2-40B4-BE49-F238E27FC236}">
                <a16:creationId xmlns:a16="http://schemas.microsoft.com/office/drawing/2014/main" id="{6F83414F-3EC2-B044-EA60-A31E987B184E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6" name="Rectangle 34">
            <a:extLst>
              <a:ext uri="{FF2B5EF4-FFF2-40B4-BE49-F238E27FC236}">
                <a16:creationId xmlns:a16="http://schemas.microsoft.com/office/drawing/2014/main" id="{ADEA7BF1-44EA-2504-9C74-4C53FF5A36B2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7" name="TextBox 2">
            <a:extLst>
              <a:ext uri="{FF2B5EF4-FFF2-40B4-BE49-F238E27FC236}">
                <a16:creationId xmlns:a16="http://schemas.microsoft.com/office/drawing/2014/main" id="{F3B0B3D1-A651-BE16-0545-A221F4E3E7A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48" name="TextBox 3">
            <a:extLst>
              <a:ext uri="{FF2B5EF4-FFF2-40B4-BE49-F238E27FC236}">
                <a16:creationId xmlns:a16="http://schemas.microsoft.com/office/drawing/2014/main" id="{8BB9CB47-A153-CD1B-E637-3442B950585A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49" name="图片 148">
            <a:extLst>
              <a:ext uri="{FF2B5EF4-FFF2-40B4-BE49-F238E27FC236}">
                <a16:creationId xmlns:a16="http://schemas.microsoft.com/office/drawing/2014/main" id="{44ACB03E-D6D4-C3F1-FF77-16E176750F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0" name="TextBox 2">
            <a:extLst>
              <a:ext uri="{FF2B5EF4-FFF2-40B4-BE49-F238E27FC236}">
                <a16:creationId xmlns:a16="http://schemas.microsoft.com/office/drawing/2014/main" id="{7CC24E0B-5763-992F-30A6-68C9CB867FBB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Copyright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©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2025 </a:t>
            </a:r>
            <a:r>
              <a:rPr lang="en-US" altLang="zh-CN" sz="9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All Rights Reserved.</a:t>
            </a: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only and constitutes neither an offer nor an acceptance. </a:t>
            </a:r>
            <a:r>
              <a:rPr lang="en-US" altLang="zh-CN" sz="8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0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0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把 </a:t>
            </a:r>
            <a: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AIInfra</a:t>
            </a: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 带入每个开发者、每个家庭、</a:t>
            </a:r>
            <a:b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Infra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374153"/>
              </a:solidFill>
              <a:latin typeface="Lexend" pitchFamily="2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4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3" name="Rectangle 15">
            <a:extLst>
              <a:ext uri="{FF2B5EF4-FFF2-40B4-BE49-F238E27FC236}">
                <a16:creationId xmlns:a16="http://schemas.microsoft.com/office/drawing/2014/main" id="{945970F3-EEC0-24EB-9D51-28AE93DA31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5911823-EE3F-119E-8A3D-5B409A788B4B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F64D3D0-7B8C-AD8A-3979-4F3B86622A7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2" name="Group 18">
              <a:extLst>
                <a:ext uri="{FF2B5EF4-FFF2-40B4-BE49-F238E27FC236}">
                  <a16:creationId xmlns:a16="http://schemas.microsoft.com/office/drawing/2014/main" id="{221D04D6-7A5F-1BD6-C94B-4CD13AF681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6" name="Rectangle 19">
                <a:extLst>
                  <a:ext uri="{FF2B5EF4-FFF2-40B4-BE49-F238E27FC236}">
                    <a16:creationId xmlns:a16="http://schemas.microsoft.com/office/drawing/2014/main" id="{099FB978-446A-FB9B-3669-549EDDD37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0">
                <a:extLst>
                  <a:ext uri="{FF2B5EF4-FFF2-40B4-BE49-F238E27FC236}">
                    <a16:creationId xmlns:a16="http://schemas.microsoft.com/office/drawing/2014/main" id="{402953FC-C7FD-74E0-9E03-DCED5C730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8" name="Rectangle 21">
                <a:extLst>
                  <a:ext uri="{FF2B5EF4-FFF2-40B4-BE49-F238E27FC236}">
                    <a16:creationId xmlns:a16="http://schemas.microsoft.com/office/drawing/2014/main" id="{6163CA8A-7471-F09E-5202-ECDF0D6C4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2">
                <a:extLst>
                  <a:ext uri="{FF2B5EF4-FFF2-40B4-BE49-F238E27FC236}">
                    <a16:creationId xmlns:a16="http://schemas.microsoft.com/office/drawing/2014/main" id="{DDD5D0B4-C25F-1678-0ECD-C33469FA4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23">
              <a:extLst>
                <a:ext uri="{FF2B5EF4-FFF2-40B4-BE49-F238E27FC236}">
                  <a16:creationId xmlns:a16="http://schemas.microsoft.com/office/drawing/2014/main" id="{0CB401A5-BFA4-5173-37F2-03D22141FC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2" name="Rectangle 24">
                <a:extLst>
                  <a:ext uri="{FF2B5EF4-FFF2-40B4-BE49-F238E27FC236}">
                    <a16:creationId xmlns:a16="http://schemas.microsoft.com/office/drawing/2014/main" id="{97B4DC9F-B485-0677-E934-6D0065F330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5">
                <a:extLst>
                  <a:ext uri="{FF2B5EF4-FFF2-40B4-BE49-F238E27FC236}">
                    <a16:creationId xmlns:a16="http://schemas.microsoft.com/office/drawing/2014/main" id="{AEE94955-676C-ABEF-2CC7-F6D203947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4" name="Rectangle 26">
                <a:extLst>
                  <a:ext uri="{FF2B5EF4-FFF2-40B4-BE49-F238E27FC236}">
                    <a16:creationId xmlns:a16="http://schemas.microsoft.com/office/drawing/2014/main" id="{B2A6585D-0981-DA5B-C4CE-12079FB92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7">
                <a:extLst>
                  <a:ext uri="{FF2B5EF4-FFF2-40B4-BE49-F238E27FC236}">
                    <a16:creationId xmlns:a16="http://schemas.microsoft.com/office/drawing/2014/main" id="{F575C384-2CE3-7C62-1E5F-79383AA76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28">
              <a:extLst>
                <a:ext uri="{FF2B5EF4-FFF2-40B4-BE49-F238E27FC236}">
                  <a16:creationId xmlns:a16="http://schemas.microsoft.com/office/drawing/2014/main" id="{E8B07BFF-F732-B6A7-AC9F-E502FCD07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8" name="Rectangle 29">
                <a:extLst>
                  <a:ext uri="{FF2B5EF4-FFF2-40B4-BE49-F238E27FC236}">
                    <a16:creationId xmlns:a16="http://schemas.microsoft.com/office/drawing/2014/main" id="{36FA4321-3365-5180-F0DC-052106299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0">
                <a:extLst>
                  <a:ext uri="{FF2B5EF4-FFF2-40B4-BE49-F238E27FC236}">
                    <a16:creationId xmlns:a16="http://schemas.microsoft.com/office/drawing/2014/main" id="{DE4A66BF-1FC9-D1A9-4E9C-98F1EDC89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0" name="Rectangle 31">
                <a:extLst>
                  <a:ext uri="{FF2B5EF4-FFF2-40B4-BE49-F238E27FC236}">
                    <a16:creationId xmlns:a16="http://schemas.microsoft.com/office/drawing/2014/main" id="{EB88A0D6-6542-B633-D6F4-FD06C8F87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2">
                <a:extLst>
                  <a:ext uri="{FF2B5EF4-FFF2-40B4-BE49-F238E27FC236}">
                    <a16:creationId xmlns:a16="http://schemas.microsoft.com/office/drawing/2014/main" id="{E283AE8A-822E-14DE-B4CB-38342CDF7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33">
              <a:extLst>
                <a:ext uri="{FF2B5EF4-FFF2-40B4-BE49-F238E27FC236}">
                  <a16:creationId xmlns:a16="http://schemas.microsoft.com/office/drawing/2014/main" id="{4C99AB02-4592-5148-C15D-F183631F8E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4" name="Rectangle 34">
                <a:extLst>
                  <a:ext uri="{FF2B5EF4-FFF2-40B4-BE49-F238E27FC236}">
                    <a16:creationId xmlns:a16="http://schemas.microsoft.com/office/drawing/2014/main" id="{9BCB22EF-C5AC-06BD-63A7-9D398CF3D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5">
                <a:extLst>
                  <a:ext uri="{FF2B5EF4-FFF2-40B4-BE49-F238E27FC236}">
                    <a16:creationId xmlns:a16="http://schemas.microsoft.com/office/drawing/2014/main" id="{46F6214D-6940-1212-D8A0-559A13928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36">
                <a:extLst>
                  <a:ext uri="{FF2B5EF4-FFF2-40B4-BE49-F238E27FC236}">
                    <a16:creationId xmlns:a16="http://schemas.microsoft.com/office/drawing/2014/main" id="{7C9683CB-14BC-3368-9583-914D48242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7">
                <a:extLst>
                  <a:ext uri="{FF2B5EF4-FFF2-40B4-BE49-F238E27FC236}">
                    <a16:creationId xmlns:a16="http://schemas.microsoft.com/office/drawing/2014/main" id="{A70BD387-07BC-4C03-29A7-808D266BB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38">
              <a:extLst>
                <a:ext uri="{FF2B5EF4-FFF2-40B4-BE49-F238E27FC236}">
                  <a16:creationId xmlns:a16="http://schemas.microsoft.com/office/drawing/2014/main" id="{745134D5-7314-ECE1-3D7A-47CACFA1B4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0" name="Rectangle 39">
                <a:extLst>
                  <a:ext uri="{FF2B5EF4-FFF2-40B4-BE49-F238E27FC236}">
                    <a16:creationId xmlns:a16="http://schemas.microsoft.com/office/drawing/2014/main" id="{B4DFCEA2-B89F-1F98-BC08-D92C8AD527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0">
                <a:extLst>
                  <a:ext uri="{FF2B5EF4-FFF2-40B4-BE49-F238E27FC236}">
                    <a16:creationId xmlns:a16="http://schemas.microsoft.com/office/drawing/2014/main" id="{A5D4DF71-55A5-582B-E9ED-EAA3E8862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41">
                <a:extLst>
                  <a:ext uri="{FF2B5EF4-FFF2-40B4-BE49-F238E27FC236}">
                    <a16:creationId xmlns:a16="http://schemas.microsoft.com/office/drawing/2014/main" id="{51BB396B-8B24-2D31-18E1-278B01E1C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2">
                <a:extLst>
                  <a:ext uri="{FF2B5EF4-FFF2-40B4-BE49-F238E27FC236}">
                    <a16:creationId xmlns:a16="http://schemas.microsoft.com/office/drawing/2014/main" id="{459A2A59-F7B0-0D7A-64E7-EE829A2EB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43">
              <a:extLst>
                <a:ext uri="{FF2B5EF4-FFF2-40B4-BE49-F238E27FC236}">
                  <a16:creationId xmlns:a16="http://schemas.microsoft.com/office/drawing/2014/main" id="{EB46CC9A-4B71-9C60-9881-8FA28C6278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6" name="Rectangle 44">
                <a:extLst>
                  <a:ext uri="{FF2B5EF4-FFF2-40B4-BE49-F238E27FC236}">
                    <a16:creationId xmlns:a16="http://schemas.microsoft.com/office/drawing/2014/main" id="{8DCD65C3-BD00-F5FF-263E-EF68F015B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5">
                <a:extLst>
                  <a:ext uri="{FF2B5EF4-FFF2-40B4-BE49-F238E27FC236}">
                    <a16:creationId xmlns:a16="http://schemas.microsoft.com/office/drawing/2014/main" id="{48BD9D59-BBFF-EE1B-C12C-AE983889C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46">
                <a:extLst>
                  <a:ext uri="{FF2B5EF4-FFF2-40B4-BE49-F238E27FC236}">
                    <a16:creationId xmlns:a16="http://schemas.microsoft.com/office/drawing/2014/main" id="{0A4BCE4C-72AA-B2AA-98D8-4267D421E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7">
                <a:extLst>
                  <a:ext uri="{FF2B5EF4-FFF2-40B4-BE49-F238E27FC236}">
                    <a16:creationId xmlns:a16="http://schemas.microsoft.com/office/drawing/2014/main" id="{FDD12625-D8A2-2329-A5DF-35B4D5BCD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48">
              <a:extLst>
                <a:ext uri="{FF2B5EF4-FFF2-40B4-BE49-F238E27FC236}">
                  <a16:creationId xmlns:a16="http://schemas.microsoft.com/office/drawing/2014/main" id="{9BB745C8-F700-EE56-571F-7E4AE7F743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2" name="Rectangle 49">
                <a:extLst>
                  <a:ext uri="{FF2B5EF4-FFF2-40B4-BE49-F238E27FC236}">
                    <a16:creationId xmlns:a16="http://schemas.microsoft.com/office/drawing/2014/main" id="{F4C1E894-70AD-45E8-6F42-9D36B914F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0">
                <a:extLst>
                  <a:ext uri="{FF2B5EF4-FFF2-40B4-BE49-F238E27FC236}">
                    <a16:creationId xmlns:a16="http://schemas.microsoft.com/office/drawing/2014/main" id="{988F9269-6FAD-3020-396D-31DD978FC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4" name="Rectangle 51">
                <a:extLst>
                  <a:ext uri="{FF2B5EF4-FFF2-40B4-BE49-F238E27FC236}">
                    <a16:creationId xmlns:a16="http://schemas.microsoft.com/office/drawing/2014/main" id="{627A6F9C-1CD2-D7D4-40F2-5ECC1D3E9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2">
                <a:extLst>
                  <a:ext uri="{FF2B5EF4-FFF2-40B4-BE49-F238E27FC236}">
                    <a16:creationId xmlns:a16="http://schemas.microsoft.com/office/drawing/2014/main" id="{6D9D8F90-FA8D-0084-4972-BB22B22DD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53">
              <a:extLst>
                <a:ext uri="{FF2B5EF4-FFF2-40B4-BE49-F238E27FC236}">
                  <a16:creationId xmlns:a16="http://schemas.microsoft.com/office/drawing/2014/main" id="{660EDEDE-7760-6506-E180-F30F374078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8" name="Rectangle 54">
                <a:extLst>
                  <a:ext uri="{FF2B5EF4-FFF2-40B4-BE49-F238E27FC236}">
                    <a16:creationId xmlns:a16="http://schemas.microsoft.com/office/drawing/2014/main" id="{8F5C4E85-5019-11A3-D251-C951D9734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5">
                <a:extLst>
                  <a:ext uri="{FF2B5EF4-FFF2-40B4-BE49-F238E27FC236}">
                    <a16:creationId xmlns:a16="http://schemas.microsoft.com/office/drawing/2014/main" id="{BA0D5B2D-7334-83E8-F7DB-54ABECAB4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0" name="Rectangle 56">
                <a:extLst>
                  <a:ext uri="{FF2B5EF4-FFF2-40B4-BE49-F238E27FC236}">
                    <a16:creationId xmlns:a16="http://schemas.microsoft.com/office/drawing/2014/main" id="{77CF0B68-F87E-A2DA-8744-1F37DC56DE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7">
                <a:extLst>
                  <a:ext uri="{FF2B5EF4-FFF2-40B4-BE49-F238E27FC236}">
                    <a16:creationId xmlns:a16="http://schemas.microsoft.com/office/drawing/2014/main" id="{044F93E1-7832-2216-50CA-12C2D703C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58">
              <a:extLst>
                <a:ext uri="{FF2B5EF4-FFF2-40B4-BE49-F238E27FC236}">
                  <a16:creationId xmlns:a16="http://schemas.microsoft.com/office/drawing/2014/main" id="{958A6FA7-0514-0E20-F672-845E987984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4" name="Rectangle 59">
                <a:extLst>
                  <a:ext uri="{FF2B5EF4-FFF2-40B4-BE49-F238E27FC236}">
                    <a16:creationId xmlns:a16="http://schemas.microsoft.com/office/drawing/2014/main" id="{D68908FE-6ADF-2CAF-E4B5-DF22E78F4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0">
                <a:extLst>
                  <a:ext uri="{FF2B5EF4-FFF2-40B4-BE49-F238E27FC236}">
                    <a16:creationId xmlns:a16="http://schemas.microsoft.com/office/drawing/2014/main" id="{8109CB6D-46A1-F47D-5AF4-A6C980312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6" name="Rectangle 61">
                <a:extLst>
                  <a:ext uri="{FF2B5EF4-FFF2-40B4-BE49-F238E27FC236}">
                    <a16:creationId xmlns:a16="http://schemas.microsoft.com/office/drawing/2014/main" id="{63973E3B-2E25-DA36-EA74-D5BDD449F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2">
                <a:extLst>
                  <a:ext uri="{FF2B5EF4-FFF2-40B4-BE49-F238E27FC236}">
                    <a16:creationId xmlns:a16="http://schemas.microsoft.com/office/drawing/2014/main" id="{AC446EF0-7A22-C318-4105-B1905A7A2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63">
              <a:extLst>
                <a:ext uri="{FF2B5EF4-FFF2-40B4-BE49-F238E27FC236}">
                  <a16:creationId xmlns:a16="http://schemas.microsoft.com/office/drawing/2014/main" id="{DFFAE7CC-265B-905E-9681-8C955632F1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0" name="Rectangle 64">
                <a:extLst>
                  <a:ext uri="{FF2B5EF4-FFF2-40B4-BE49-F238E27FC236}">
                    <a16:creationId xmlns:a16="http://schemas.microsoft.com/office/drawing/2014/main" id="{12B78310-E9DA-70FB-DD81-AFB297848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5">
                <a:extLst>
                  <a:ext uri="{FF2B5EF4-FFF2-40B4-BE49-F238E27FC236}">
                    <a16:creationId xmlns:a16="http://schemas.microsoft.com/office/drawing/2014/main" id="{033FBE90-EE4E-D77E-AB17-78D340DD4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2" name="Rectangle 66">
                <a:extLst>
                  <a:ext uri="{FF2B5EF4-FFF2-40B4-BE49-F238E27FC236}">
                    <a16:creationId xmlns:a16="http://schemas.microsoft.com/office/drawing/2014/main" id="{DE8B042E-D24B-610A-8590-2CE5E64B5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7">
                <a:extLst>
                  <a:ext uri="{FF2B5EF4-FFF2-40B4-BE49-F238E27FC236}">
                    <a16:creationId xmlns:a16="http://schemas.microsoft.com/office/drawing/2014/main" id="{42350D2A-9F9D-1E30-FEE6-B2F84C945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68">
              <a:extLst>
                <a:ext uri="{FF2B5EF4-FFF2-40B4-BE49-F238E27FC236}">
                  <a16:creationId xmlns:a16="http://schemas.microsoft.com/office/drawing/2014/main" id="{E508880F-4A6E-B791-8482-E7E986846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6" name="Rectangle 69">
                <a:extLst>
                  <a:ext uri="{FF2B5EF4-FFF2-40B4-BE49-F238E27FC236}">
                    <a16:creationId xmlns:a16="http://schemas.microsoft.com/office/drawing/2014/main" id="{3632305E-DD9C-1E44-159D-62B9C3D4A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0">
                <a:extLst>
                  <a:ext uri="{FF2B5EF4-FFF2-40B4-BE49-F238E27FC236}">
                    <a16:creationId xmlns:a16="http://schemas.microsoft.com/office/drawing/2014/main" id="{2FDB680F-0E87-6768-392A-39CC818BC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8" name="Rectangle 71">
                <a:extLst>
                  <a:ext uri="{FF2B5EF4-FFF2-40B4-BE49-F238E27FC236}">
                    <a16:creationId xmlns:a16="http://schemas.microsoft.com/office/drawing/2014/main" id="{69D86CF0-6094-9A96-EE68-271DC89F9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2">
                <a:extLst>
                  <a:ext uri="{FF2B5EF4-FFF2-40B4-BE49-F238E27FC236}">
                    <a16:creationId xmlns:a16="http://schemas.microsoft.com/office/drawing/2014/main" id="{8EBF0CBF-F9A5-71F1-0462-E5805A796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73">
              <a:extLst>
                <a:ext uri="{FF2B5EF4-FFF2-40B4-BE49-F238E27FC236}">
                  <a16:creationId xmlns:a16="http://schemas.microsoft.com/office/drawing/2014/main" id="{DC572AB9-1C77-1390-4368-7E34853D77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2" name="Rectangle 74">
                <a:extLst>
                  <a:ext uri="{FF2B5EF4-FFF2-40B4-BE49-F238E27FC236}">
                    <a16:creationId xmlns:a16="http://schemas.microsoft.com/office/drawing/2014/main" id="{9BE142CC-0515-3F7D-000A-B21883901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5">
                <a:extLst>
                  <a:ext uri="{FF2B5EF4-FFF2-40B4-BE49-F238E27FC236}">
                    <a16:creationId xmlns:a16="http://schemas.microsoft.com/office/drawing/2014/main" id="{D3FBEFEE-3095-7D32-92E5-DAEB6A8D6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4" name="Rectangle 76">
                <a:extLst>
                  <a:ext uri="{FF2B5EF4-FFF2-40B4-BE49-F238E27FC236}">
                    <a16:creationId xmlns:a16="http://schemas.microsoft.com/office/drawing/2014/main" id="{B0E21079-93F2-BB6B-1D95-1E9D5A392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7">
                <a:extLst>
                  <a:ext uri="{FF2B5EF4-FFF2-40B4-BE49-F238E27FC236}">
                    <a16:creationId xmlns:a16="http://schemas.microsoft.com/office/drawing/2014/main" id="{8B72400F-A983-CD6A-E1E2-62A985329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78">
              <a:extLst>
                <a:ext uri="{FF2B5EF4-FFF2-40B4-BE49-F238E27FC236}">
                  <a16:creationId xmlns:a16="http://schemas.microsoft.com/office/drawing/2014/main" id="{37F70978-7F81-BD41-04F5-53EAAC42AA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8" name="Rectangle 79">
                <a:extLst>
                  <a:ext uri="{FF2B5EF4-FFF2-40B4-BE49-F238E27FC236}">
                    <a16:creationId xmlns:a16="http://schemas.microsoft.com/office/drawing/2014/main" id="{84CE1407-9150-BF95-3F99-C92D9719B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80">
                <a:extLst>
                  <a:ext uri="{FF2B5EF4-FFF2-40B4-BE49-F238E27FC236}">
                    <a16:creationId xmlns:a16="http://schemas.microsoft.com/office/drawing/2014/main" id="{CA6A1811-C5BD-F9FE-F564-AE345B56C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0" name="Rectangle 81">
                <a:extLst>
                  <a:ext uri="{FF2B5EF4-FFF2-40B4-BE49-F238E27FC236}">
                    <a16:creationId xmlns:a16="http://schemas.microsoft.com/office/drawing/2014/main" id="{65707941-EBE7-9B5F-1BAA-034948D5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2">
                <a:extLst>
                  <a:ext uri="{FF2B5EF4-FFF2-40B4-BE49-F238E27FC236}">
                    <a16:creationId xmlns:a16="http://schemas.microsoft.com/office/drawing/2014/main" id="{CD8CE744-EF7C-E492-228C-F29674648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0" name="Rectangle 83">
            <a:extLst>
              <a:ext uri="{FF2B5EF4-FFF2-40B4-BE49-F238E27FC236}">
                <a16:creationId xmlns:a16="http://schemas.microsoft.com/office/drawing/2014/main" id="{20D263BD-B2EC-BBF6-A665-4BFC1A8CCE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46315BEB-AE9E-2525-4503-D7A1155A8892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1BD106B4-8281-7645-DC13-F3E1575874CC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3" name="Rectangle 34">
              <a:extLst>
                <a:ext uri="{FF2B5EF4-FFF2-40B4-BE49-F238E27FC236}">
                  <a16:creationId xmlns:a16="http://schemas.microsoft.com/office/drawing/2014/main" id="{9EA2945D-4222-AD08-AF83-E7698980755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4" name="Rectangle 35">
              <a:extLst>
                <a:ext uri="{FF2B5EF4-FFF2-40B4-BE49-F238E27FC236}">
                  <a16:creationId xmlns:a16="http://schemas.microsoft.com/office/drawing/2014/main" id="{46F6E496-55FC-95AF-33AF-5821F9033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5" name="Rectangle 36">
              <a:extLst>
                <a:ext uri="{FF2B5EF4-FFF2-40B4-BE49-F238E27FC236}">
                  <a16:creationId xmlns:a16="http://schemas.microsoft.com/office/drawing/2014/main" id="{CC21113F-A15B-3F3E-5502-7EC9BD35B6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7">
              <a:extLst>
                <a:ext uri="{FF2B5EF4-FFF2-40B4-BE49-F238E27FC236}">
                  <a16:creationId xmlns:a16="http://schemas.microsoft.com/office/drawing/2014/main" id="{46B17A68-273E-E06E-0D3A-21FF9C6751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7" name="Rectangle 36">
            <a:extLst>
              <a:ext uri="{FF2B5EF4-FFF2-40B4-BE49-F238E27FC236}">
                <a16:creationId xmlns:a16="http://schemas.microsoft.com/office/drawing/2014/main" id="{811107E7-C1F8-9727-BAB0-FEB37EA0D916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8" name="Rectangle 34">
            <a:extLst>
              <a:ext uri="{FF2B5EF4-FFF2-40B4-BE49-F238E27FC236}">
                <a16:creationId xmlns:a16="http://schemas.microsoft.com/office/drawing/2014/main" id="{18BA9515-2E9D-0DB4-5644-25B0A9B03B4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9" name="TextBox 2">
            <a:extLst>
              <a:ext uri="{FF2B5EF4-FFF2-40B4-BE49-F238E27FC236}">
                <a16:creationId xmlns:a16="http://schemas.microsoft.com/office/drawing/2014/main" id="{C70F3DC2-6D56-0B3B-7AF1-2445D7893116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60" name="TextBox 3">
            <a:extLst>
              <a:ext uri="{FF2B5EF4-FFF2-40B4-BE49-F238E27FC236}">
                <a16:creationId xmlns:a16="http://schemas.microsoft.com/office/drawing/2014/main" id="{F384CB42-5594-BE6D-1575-0E3B59D9C483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61" name="图片 160">
            <a:extLst>
              <a:ext uri="{FF2B5EF4-FFF2-40B4-BE49-F238E27FC236}">
                <a16:creationId xmlns:a16="http://schemas.microsoft.com/office/drawing/2014/main" id="{00A2EBB4-52E3-2F9F-2684-F9318886345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0F566741-EF80-32C9-85A8-F598C335639A}"/>
              </a:ext>
            </a:extLst>
          </p:cNvPr>
          <p:cNvSpPr txBox="1"/>
          <p:nvPr userDrawn="1"/>
        </p:nvSpPr>
        <p:spPr>
          <a:xfrm>
            <a:off x="7916985" y="5258809"/>
            <a:ext cx="328754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5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5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5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</a:t>
            </a:r>
            <a:endParaRPr lang="en-US" altLang="zh-CN" sz="1050" b="0" kern="1200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</a:t>
            </a:r>
            <a:r>
              <a:rPr 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ook</a:t>
            </a:r>
            <a:r>
              <a:rPr lang="zh-CN" alt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5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5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tencent.cn/developer/article/1705673" TargetMode="External"/><Relationship Id="rId2" Type="http://schemas.openxmlformats.org/officeDocument/2006/relationships/hyperlink" Target="http://www.ccw.com.cn/ai/2022-03-01/23727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Infrasys-AI/AIInfr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6743A8B0-4A34-FC9F-8E79-DD91A7B66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1850065" y="2749693"/>
            <a:ext cx="8378456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en-US" altLang="zh-CN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AI</a:t>
            </a: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 集群</a:t>
            </a:r>
            <a:endParaRPr lang="en-US" altLang="zh-CN" sz="9600" dirty="0">
              <a:solidFill>
                <a:schemeClr val="bg1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测试方案</a:t>
            </a: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223D30FB-AD1B-2D93-4AFE-D277480BBE05}"/>
              </a:ext>
            </a:extLst>
          </p:cNvPr>
          <p:cNvSpPr txBox="1">
            <a:spLocks/>
          </p:cNvSpPr>
          <p:nvPr/>
        </p:nvSpPr>
        <p:spPr>
          <a:xfrm>
            <a:off x="4928953" y="5678468"/>
            <a:ext cx="3411613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54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E0A1539-6557-5182-F621-97587E642A1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987" y="5883734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017DC68-79FD-48DB-B12E-2A9FD9143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测试环境具体核心步骤</a:t>
            </a:r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AFD359F3-E1EA-2F6C-C334-2FD478EBA4C1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23635" y="1285345"/>
          <a:ext cx="10963471" cy="5049864"/>
        </p:xfrm>
        <a:graphic>
          <a:graphicData uri="http://schemas.openxmlformats.org/drawingml/2006/table">
            <a:tbl>
              <a:tblPr/>
              <a:tblGrid>
                <a:gridCol w="687372">
                  <a:extLst>
                    <a:ext uri="{9D8B030D-6E8A-4147-A177-3AD203B41FA5}">
                      <a16:colId xmlns:a16="http://schemas.microsoft.com/office/drawing/2014/main" val="4265957181"/>
                    </a:ext>
                  </a:extLst>
                </a:gridCol>
                <a:gridCol w="1751682">
                  <a:extLst>
                    <a:ext uri="{9D8B030D-6E8A-4147-A177-3AD203B41FA5}">
                      <a16:colId xmlns:a16="http://schemas.microsoft.com/office/drawing/2014/main" val="384350050"/>
                    </a:ext>
                  </a:extLst>
                </a:gridCol>
                <a:gridCol w="4749199">
                  <a:extLst>
                    <a:ext uri="{9D8B030D-6E8A-4147-A177-3AD203B41FA5}">
                      <a16:colId xmlns:a16="http://schemas.microsoft.com/office/drawing/2014/main" val="2545678964"/>
                    </a:ext>
                  </a:extLst>
                </a:gridCol>
                <a:gridCol w="1258406">
                  <a:extLst>
                    <a:ext uri="{9D8B030D-6E8A-4147-A177-3AD203B41FA5}">
                      <a16:colId xmlns:a16="http://schemas.microsoft.com/office/drawing/2014/main" val="2077623885"/>
                    </a:ext>
                  </a:extLst>
                </a:gridCol>
                <a:gridCol w="1258406">
                  <a:extLst>
                    <a:ext uri="{9D8B030D-6E8A-4147-A177-3AD203B41FA5}">
                      <a16:colId xmlns:a16="http://schemas.microsoft.com/office/drawing/2014/main" val="1538790951"/>
                    </a:ext>
                  </a:extLst>
                </a:gridCol>
                <a:gridCol w="1258406">
                  <a:extLst>
                    <a:ext uri="{9D8B030D-6E8A-4147-A177-3AD203B41FA5}">
                      <a16:colId xmlns:a16="http://schemas.microsoft.com/office/drawing/2014/main" val="1719802323"/>
                    </a:ext>
                  </a:extLst>
                </a:gridCol>
              </a:tblGrid>
              <a:tr h="420822">
                <a:tc rowSpan="2"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4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序号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4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方法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4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作用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4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适用场景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637036"/>
                  </a:ext>
                </a:extLst>
              </a:tr>
              <a:tr h="42082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4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训前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训中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4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训后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053165"/>
                  </a:ext>
                </a:extLst>
              </a:tr>
              <a:tr h="420822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1</a:t>
                      </a:r>
                      <a:endParaRPr lang="zh-CN" altLang="en-US" sz="14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单核压测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识别风险 </a:t>
                      </a: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NPU/GPU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模组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✅️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endParaRPr lang="zh-CN" altLang="en-US" sz="12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endParaRPr lang="zh-CN" altLang="en-US" sz="12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9120213"/>
                  </a:ext>
                </a:extLst>
              </a:tr>
              <a:tr h="420822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2</a:t>
                      </a:r>
                      <a:endParaRPr lang="zh-CN" altLang="en-US" sz="14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单机压测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首错节点快速识别，在线故障快速诊断</a:t>
                      </a:r>
                      <a:endParaRPr lang="zh-CN" altLang="en-US" sz="14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✅️</a:t>
                      </a:r>
                      <a:endParaRPr lang="zh-CN" altLang="en-US" sz="8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endParaRPr lang="zh-CN" altLang="en-US" sz="12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endParaRPr lang="zh-CN" altLang="en-US" sz="12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5935903"/>
                  </a:ext>
                </a:extLst>
              </a:tr>
              <a:tr h="420822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3</a:t>
                      </a:r>
                      <a:endParaRPr lang="zh-CN" altLang="en-US" sz="14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単机训练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首错节点快速识别，在线故障快速诊断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✅️</a:t>
                      </a:r>
                      <a:endParaRPr lang="zh-CN" altLang="en-US" sz="8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endParaRPr lang="zh-CN" altLang="en-US" sz="12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endParaRPr lang="zh-CN" altLang="en-US" sz="12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8543609"/>
                  </a:ext>
                </a:extLst>
              </a:tr>
              <a:tr h="420822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4</a:t>
                      </a:r>
                      <a:endParaRPr lang="zh-CN" altLang="en-US" sz="14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通信压测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速率符合预期，定位慢节点和跨</a:t>
                      </a: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Leaf 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问题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✅️</a:t>
                      </a:r>
                      <a:endParaRPr lang="zh-CN" altLang="en-US" sz="8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endParaRPr lang="zh-CN" altLang="en-US" sz="12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endParaRPr lang="zh-CN" altLang="en-US" sz="12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582806"/>
                  </a:ext>
                </a:extLst>
              </a:tr>
              <a:tr h="420822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5</a:t>
                      </a:r>
                      <a:endParaRPr lang="zh-CN" altLang="en-US" sz="14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集群训练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拉起训练任务，批量检测模型镜像文件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✅️</a:t>
                      </a:r>
                      <a:endParaRPr lang="zh-CN" altLang="en-US" sz="8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endParaRPr lang="zh-CN" altLang="en-US" sz="12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endParaRPr lang="zh-CN" altLang="en-US" sz="12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5167174"/>
                  </a:ext>
                </a:extLst>
              </a:tr>
              <a:tr h="420822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6</a:t>
                      </a:r>
                      <a:endParaRPr lang="zh-CN" altLang="en-US" sz="14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告警监控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训练前确认，确保过程过程能够发现问题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✅️</a:t>
                      </a:r>
                      <a:endParaRPr lang="zh-CN" altLang="en-US" sz="8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✅️</a:t>
                      </a:r>
                      <a:endParaRPr lang="ja-JP" altLang="en-US" sz="1200" b="0" kern="120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endParaRPr lang="zh-CN" altLang="en-US" sz="12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6555956"/>
                  </a:ext>
                </a:extLst>
              </a:tr>
              <a:tr h="420822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7</a:t>
                      </a:r>
                      <a:endParaRPr lang="zh-CN" altLang="en-US" sz="14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集群健康检查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二次健康检查，链路闪断、端口</a:t>
                      </a: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down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、防火墙等配置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✅️</a:t>
                      </a:r>
                      <a:endParaRPr lang="zh-CN" altLang="en-US" sz="8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endParaRPr lang="zh-CN" altLang="en-US" sz="12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endParaRPr lang="zh-CN" altLang="en-US" sz="12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712182"/>
                  </a:ext>
                </a:extLst>
              </a:tr>
              <a:tr h="420822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8</a:t>
                      </a:r>
                      <a:endParaRPr lang="zh-CN" altLang="en-US" sz="14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参数链路检查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定位慢节点和跨</a:t>
                      </a: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 Leaf 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问题，</a:t>
                      </a: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GPU/NPU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 间无阻塞</a:t>
                      </a:r>
                      <a:endParaRPr lang="zh-CN" altLang="en-US" sz="14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✅️</a:t>
                      </a:r>
                      <a:endParaRPr lang="zh-CN" altLang="en-US" sz="12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✅️</a:t>
                      </a:r>
                      <a:endParaRPr lang="zh-CN" altLang="en-US" sz="12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✅️</a:t>
                      </a:r>
                      <a:endParaRPr lang="zh-CN" altLang="en-US" sz="12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9629225"/>
                  </a:ext>
                </a:extLst>
              </a:tr>
              <a:tr h="420822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9</a:t>
                      </a:r>
                      <a:endParaRPr lang="zh-CN" altLang="en-US" sz="14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训练进程监控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进程状态、端口状态、芯片健康状态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endParaRPr lang="zh-CN" altLang="en-US" sz="12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✅️</a:t>
                      </a:r>
                      <a:endParaRPr lang="zh-CN" altLang="en-US" sz="12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endParaRPr lang="zh-CN" altLang="en-US" sz="12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773968"/>
                  </a:ext>
                </a:extLst>
              </a:tr>
              <a:tr h="420822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10</a:t>
                      </a:r>
                      <a:endParaRPr lang="zh-CN" altLang="en-US" sz="14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残留清理恢复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清理残留进程和容器，预制业务流批量执行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✅️</a:t>
                      </a:r>
                      <a:endParaRPr lang="zh-CN" altLang="en-US" sz="8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endParaRPr lang="zh-CN" altLang="en-US" sz="12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✅️</a:t>
                      </a:r>
                      <a:endParaRPr lang="zh-CN" altLang="en-US" sz="12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6598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8204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测试方案</a:t>
            </a:r>
            <a:endParaRPr lang="en-US" altLang="zh-CN" sz="9600" dirty="0"/>
          </a:p>
        </p:txBody>
      </p:sp>
    </p:spTree>
    <p:extLst>
      <p:ext uri="{BB962C8B-B14F-4D97-AF65-F5344CB8AC3E}">
        <p14:creationId xmlns:p14="http://schemas.microsoft.com/office/powerpoint/2010/main" val="484755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9B871A6-C771-074D-2A46-7B4C9F5DF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英伟达 </a:t>
            </a:r>
            <a:r>
              <a:rPr lang="en-US" altLang="zh-CN" dirty="0"/>
              <a:t>NVIDIA</a:t>
            </a:r>
            <a:r>
              <a:rPr lang="zh-CN" altLang="en-US" dirty="0"/>
              <a:t> </a:t>
            </a:r>
            <a:r>
              <a:rPr lang="en-US" altLang="zh-CN" dirty="0"/>
              <a:t>Megatron </a:t>
            </a:r>
            <a:r>
              <a:rPr lang="zh-CN" altLang="en-US" dirty="0"/>
              <a:t>测试方案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6ACF9AD-DA6C-E274-CA12-BE7D36C672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Our weak scaled results show </a:t>
            </a:r>
            <a:r>
              <a:rPr lang="en" altLang="zh-CN" dirty="0" err="1"/>
              <a:t>superlinear</a:t>
            </a:r>
            <a:r>
              <a:rPr lang="en" altLang="zh-CN" dirty="0"/>
              <a:t> scaling (MFU increases from 41% for the smallest model considered to 47-48% for the largest models); this is because larger GEMMs have higher arithmetic intensity and are consequently more efficient to execute.</a:t>
            </a:r>
          </a:p>
        </p:txBody>
      </p:sp>
      <p:pic>
        <p:nvPicPr>
          <p:cNvPr id="4098" name="Picture 2" descr="Model table">
            <a:extLst>
              <a:ext uri="{FF2B5EF4-FFF2-40B4-BE49-F238E27FC236}">
                <a16:creationId xmlns:a16="http://schemas.microsoft.com/office/drawing/2014/main" id="{9367B2DB-0A74-445C-790E-85680E518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55" y="3051672"/>
            <a:ext cx="10996572" cy="330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660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871BFB4-B5D0-742A-BFCA-E17E2FD56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英伟达 </a:t>
            </a:r>
            <a:r>
              <a:rPr lang="en-US" altLang="zh-CN" dirty="0"/>
              <a:t>NVIDIA</a:t>
            </a:r>
            <a:r>
              <a:rPr lang="zh-CN" altLang="en-US" dirty="0"/>
              <a:t> </a:t>
            </a:r>
            <a:r>
              <a:rPr lang="en-US" altLang="zh-CN" dirty="0"/>
              <a:t>Megatron </a:t>
            </a:r>
            <a:r>
              <a:rPr lang="zh-CN" altLang="en-US" dirty="0"/>
              <a:t>测试方案</a:t>
            </a:r>
          </a:p>
        </p:txBody>
      </p:sp>
      <p:pic>
        <p:nvPicPr>
          <p:cNvPr id="5122" name="Picture 2" descr="Weak scaling">
            <a:extLst>
              <a:ext uri="{FF2B5EF4-FFF2-40B4-BE49-F238E27FC236}">
                <a16:creationId xmlns:a16="http://schemas.microsoft.com/office/drawing/2014/main" id="{92C53B53-CD49-C99C-E3F8-9CC8BE096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115" y="1193692"/>
            <a:ext cx="11703600" cy="525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550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E18127-82C7-EECA-278C-76945479B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英伟达 </a:t>
            </a:r>
            <a:r>
              <a:rPr lang="en-US" altLang="zh-CN" dirty="0"/>
              <a:t>NVIDIA</a:t>
            </a:r>
            <a:r>
              <a:rPr lang="zh-CN" altLang="en-US" dirty="0"/>
              <a:t> </a:t>
            </a:r>
            <a:r>
              <a:rPr lang="en-US" altLang="zh-CN" dirty="0"/>
              <a:t>Megatron </a:t>
            </a:r>
            <a:r>
              <a:rPr lang="zh-CN" altLang="en-US" dirty="0"/>
              <a:t>测试方案</a:t>
            </a:r>
            <a:endParaRPr kumimoji="1" lang="zh-CN" altLang="en-US" dirty="0"/>
          </a:p>
        </p:txBody>
      </p:sp>
      <p:pic>
        <p:nvPicPr>
          <p:cNvPr id="6146" name="Picture 2" descr="Strong scaling">
            <a:extLst>
              <a:ext uri="{FF2B5EF4-FFF2-40B4-BE49-F238E27FC236}">
                <a16:creationId xmlns:a16="http://schemas.microsoft.com/office/drawing/2014/main" id="{C927C8D5-A227-77C3-FB9E-7ADC9C6BA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571" y="1197702"/>
            <a:ext cx="11703600" cy="525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410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9B871A6-C771-074D-2A46-7B4C9F5DF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模型测试方案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6ACF9AD-DA6C-E274-CA12-BE7D36C672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模型按照参数量和匹配的计算节点数递增，并提供</a:t>
            </a:r>
            <a:r>
              <a:rPr lang="en-US" altLang="zh-CN" dirty="0"/>
              <a:t> Dense </a:t>
            </a:r>
            <a:r>
              <a:rPr lang="zh-CN" altLang="en-US" dirty="0"/>
              <a:t>类模型和</a:t>
            </a:r>
            <a:r>
              <a:rPr lang="en-US" altLang="zh-CN" dirty="0"/>
              <a:t> MoE </a:t>
            </a:r>
            <a:r>
              <a:rPr lang="zh-CN" altLang="en-US" dirty="0"/>
              <a:t>稀疏类模型：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根据不同的并行策略、序列长度、</a:t>
            </a:r>
            <a:r>
              <a:rPr lang="en-US" altLang="zh-CN" dirty="0"/>
              <a:t>GBS </a:t>
            </a:r>
            <a:r>
              <a:rPr lang="zh-CN" altLang="en-US" dirty="0"/>
              <a:t>来递增计算节点，测试其他性能指标：</a:t>
            </a:r>
          </a:p>
        </p:txBody>
      </p:sp>
      <p:pic>
        <p:nvPicPr>
          <p:cNvPr id="4098" name="Picture 2" descr="Model table">
            <a:extLst>
              <a:ext uri="{FF2B5EF4-FFF2-40B4-BE49-F238E27FC236}">
                <a16:creationId xmlns:a16="http://schemas.microsoft.com/office/drawing/2014/main" id="{9367B2DB-0A74-445C-790E-85680E518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9195"/>
          <a:stretch/>
        </p:blipFill>
        <p:spPr bwMode="auto">
          <a:xfrm>
            <a:off x="623635" y="1766456"/>
            <a:ext cx="11056260" cy="168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内容占位符 6">
            <a:extLst>
              <a:ext uri="{FF2B5EF4-FFF2-40B4-BE49-F238E27FC236}">
                <a16:creationId xmlns:a16="http://schemas.microsoft.com/office/drawing/2014/main" id="{66E6B695-5095-A320-6358-84939DB06DD7}"/>
              </a:ext>
            </a:extLst>
          </p:cNvPr>
          <p:cNvGraphicFramePr>
            <a:graphicFrameLocks/>
          </p:cNvGraphicFramePr>
          <p:nvPr/>
        </p:nvGraphicFramePr>
        <p:xfrm>
          <a:off x="716422" y="4725304"/>
          <a:ext cx="10856703" cy="1524903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71406">
                  <a:extLst>
                    <a:ext uri="{9D8B030D-6E8A-4147-A177-3AD203B41FA5}">
                      <a16:colId xmlns:a16="http://schemas.microsoft.com/office/drawing/2014/main" val="617827583"/>
                    </a:ext>
                  </a:extLst>
                </a:gridCol>
                <a:gridCol w="571406">
                  <a:extLst>
                    <a:ext uri="{9D8B030D-6E8A-4147-A177-3AD203B41FA5}">
                      <a16:colId xmlns:a16="http://schemas.microsoft.com/office/drawing/2014/main" val="4039916163"/>
                    </a:ext>
                  </a:extLst>
                </a:gridCol>
                <a:gridCol w="438622">
                  <a:extLst>
                    <a:ext uri="{9D8B030D-6E8A-4147-A177-3AD203B41FA5}">
                      <a16:colId xmlns:a16="http://schemas.microsoft.com/office/drawing/2014/main" val="422755995"/>
                    </a:ext>
                  </a:extLst>
                </a:gridCol>
                <a:gridCol w="438622">
                  <a:extLst>
                    <a:ext uri="{9D8B030D-6E8A-4147-A177-3AD203B41FA5}">
                      <a16:colId xmlns:a16="http://schemas.microsoft.com/office/drawing/2014/main" val="1688894326"/>
                    </a:ext>
                  </a:extLst>
                </a:gridCol>
                <a:gridCol w="438622">
                  <a:extLst>
                    <a:ext uri="{9D8B030D-6E8A-4147-A177-3AD203B41FA5}">
                      <a16:colId xmlns:a16="http://schemas.microsoft.com/office/drawing/2014/main" val="775917248"/>
                    </a:ext>
                  </a:extLst>
                </a:gridCol>
                <a:gridCol w="438622">
                  <a:extLst>
                    <a:ext uri="{9D8B030D-6E8A-4147-A177-3AD203B41FA5}">
                      <a16:colId xmlns:a16="http://schemas.microsoft.com/office/drawing/2014/main" val="501520862"/>
                    </a:ext>
                  </a:extLst>
                </a:gridCol>
                <a:gridCol w="438622">
                  <a:extLst>
                    <a:ext uri="{9D8B030D-6E8A-4147-A177-3AD203B41FA5}">
                      <a16:colId xmlns:a16="http://schemas.microsoft.com/office/drawing/2014/main" val="2536318100"/>
                    </a:ext>
                  </a:extLst>
                </a:gridCol>
                <a:gridCol w="488685">
                  <a:extLst>
                    <a:ext uri="{9D8B030D-6E8A-4147-A177-3AD203B41FA5}">
                      <a16:colId xmlns:a16="http://schemas.microsoft.com/office/drawing/2014/main" val="2617777"/>
                    </a:ext>
                  </a:extLst>
                </a:gridCol>
                <a:gridCol w="488685">
                  <a:extLst>
                    <a:ext uri="{9D8B030D-6E8A-4147-A177-3AD203B41FA5}">
                      <a16:colId xmlns:a16="http://schemas.microsoft.com/office/drawing/2014/main" val="954614345"/>
                    </a:ext>
                  </a:extLst>
                </a:gridCol>
                <a:gridCol w="488685">
                  <a:extLst>
                    <a:ext uri="{9D8B030D-6E8A-4147-A177-3AD203B41FA5}">
                      <a16:colId xmlns:a16="http://schemas.microsoft.com/office/drawing/2014/main" val="2225504223"/>
                    </a:ext>
                  </a:extLst>
                </a:gridCol>
                <a:gridCol w="813958">
                  <a:extLst>
                    <a:ext uri="{9D8B030D-6E8A-4147-A177-3AD203B41FA5}">
                      <a16:colId xmlns:a16="http://schemas.microsoft.com/office/drawing/2014/main" val="1847638550"/>
                    </a:ext>
                  </a:extLst>
                </a:gridCol>
                <a:gridCol w="813958">
                  <a:extLst>
                    <a:ext uri="{9D8B030D-6E8A-4147-A177-3AD203B41FA5}">
                      <a16:colId xmlns:a16="http://schemas.microsoft.com/office/drawing/2014/main" val="3555122730"/>
                    </a:ext>
                  </a:extLst>
                </a:gridCol>
                <a:gridCol w="813958">
                  <a:extLst>
                    <a:ext uri="{9D8B030D-6E8A-4147-A177-3AD203B41FA5}">
                      <a16:colId xmlns:a16="http://schemas.microsoft.com/office/drawing/2014/main" val="387145062"/>
                    </a:ext>
                  </a:extLst>
                </a:gridCol>
                <a:gridCol w="602142">
                  <a:extLst>
                    <a:ext uri="{9D8B030D-6E8A-4147-A177-3AD203B41FA5}">
                      <a16:colId xmlns:a16="http://schemas.microsoft.com/office/drawing/2014/main" val="4021010900"/>
                    </a:ext>
                  </a:extLst>
                </a:gridCol>
                <a:gridCol w="602142">
                  <a:extLst>
                    <a:ext uri="{9D8B030D-6E8A-4147-A177-3AD203B41FA5}">
                      <a16:colId xmlns:a16="http://schemas.microsoft.com/office/drawing/2014/main" val="1554416951"/>
                    </a:ext>
                  </a:extLst>
                </a:gridCol>
                <a:gridCol w="602142">
                  <a:extLst>
                    <a:ext uri="{9D8B030D-6E8A-4147-A177-3AD203B41FA5}">
                      <a16:colId xmlns:a16="http://schemas.microsoft.com/office/drawing/2014/main" val="4019248940"/>
                    </a:ext>
                  </a:extLst>
                </a:gridCol>
                <a:gridCol w="602142">
                  <a:extLst>
                    <a:ext uri="{9D8B030D-6E8A-4147-A177-3AD203B41FA5}">
                      <a16:colId xmlns:a16="http://schemas.microsoft.com/office/drawing/2014/main" val="2352761357"/>
                    </a:ext>
                  </a:extLst>
                </a:gridCol>
                <a:gridCol w="602142">
                  <a:extLst>
                    <a:ext uri="{9D8B030D-6E8A-4147-A177-3AD203B41FA5}">
                      <a16:colId xmlns:a16="http://schemas.microsoft.com/office/drawing/2014/main" val="1393614482"/>
                    </a:ext>
                  </a:extLst>
                </a:gridCol>
                <a:gridCol w="602142">
                  <a:extLst>
                    <a:ext uri="{9D8B030D-6E8A-4147-A177-3AD203B41FA5}">
                      <a16:colId xmlns:a16="http://schemas.microsoft.com/office/drawing/2014/main" val="580741161"/>
                    </a:ext>
                  </a:extLst>
                </a:gridCol>
              </a:tblGrid>
              <a:tr h="4693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rgbClr val="221815"/>
                          </a:solidFill>
                          <a:latin typeface="Lexend" pitchFamily="2" charset="0"/>
                        </a:rPr>
                        <a:t>Nodes</a:t>
                      </a:r>
                      <a:endParaRPr lang="zh-CN" altLang="en-US" sz="1200" b="1" dirty="0">
                        <a:solidFill>
                          <a:srgbClr val="221815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A7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rgbClr val="221815"/>
                          </a:solidFill>
                          <a:latin typeface="Lexend" pitchFamily="2" charset="0"/>
                        </a:rPr>
                        <a:t>NPUs</a:t>
                      </a:r>
                      <a:endParaRPr lang="zh-CN" altLang="en-US" sz="1200" b="1" dirty="0">
                        <a:solidFill>
                          <a:srgbClr val="221815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A74F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rgbClr val="221815"/>
                          </a:solidFill>
                          <a:latin typeface="Lexend" pitchFamily="2" charset="0"/>
                        </a:rPr>
                        <a:t>Parallel</a:t>
                      </a:r>
                      <a:endParaRPr lang="zh-CN" altLang="en-US" sz="1200" b="1" dirty="0">
                        <a:solidFill>
                          <a:srgbClr val="221815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A74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>
                        <a:solidFill>
                          <a:schemeClr val="bg1"/>
                        </a:solidFill>
                        <a:latin typeface="Lexend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>
                        <a:solidFill>
                          <a:schemeClr val="bg1"/>
                        </a:solidFill>
                        <a:latin typeface="Lexend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>
                        <a:solidFill>
                          <a:schemeClr val="bg1"/>
                        </a:solidFill>
                        <a:latin typeface="Lexend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>
                        <a:solidFill>
                          <a:schemeClr val="bg1"/>
                        </a:solidFill>
                        <a:latin typeface="Lexend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rgbClr val="221815"/>
                          </a:solidFill>
                          <a:latin typeface="Lexend" pitchFamily="2" charset="0"/>
                        </a:rPr>
                        <a:t>GBS</a:t>
                      </a:r>
                      <a:endParaRPr lang="zh-CN" altLang="en-US" sz="1200" b="1" dirty="0">
                        <a:solidFill>
                          <a:srgbClr val="221815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A7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rgbClr val="221815"/>
                          </a:solidFill>
                          <a:latin typeface="Lexend" pitchFamily="2" charset="0"/>
                        </a:rPr>
                        <a:t>序长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A7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rgbClr val="221815"/>
                          </a:solidFill>
                          <a:latin typeface="Lexend" pitchFamily="2" charset="0"/>
                        </a:rPr>
                        <a:t>带宽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A74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rgbClr val="221815"/>
                          </a:solidFill>
                          <a:latin typeface="Lexend" pitchFamily="2" charset="0"/>
                        </a:rPr>
                        <a:t>1</a:t>
                      </a:r>
                      <a:r>
                        <a:rPr lang="zh-CN" altLang="en-US" sz="1200" b="1" dirty="0">
                          <a:solidFill>
                            <a:srgbClr val="221815"/>
                          </a:solidFill>
                          <a:latin typeface="Lexend" pitchFamily="2" charset="0"/>
                        </a:rPr>
                        <a:t> </a:t>
                      </a:r>
                      <a:r>
                        <a:rPr lang="en-US" altLang="zh-CN" sz="1200" b="1" dirty="0">
                          <a:solidFill>
                            <a:srgbClr val="221815"/>
                          </a:solidFill>
                          <a:latin typeface="Lexend" pitchFamily="2" charset="0"/>
                        </a:rPr>
                        <a:t>step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A74F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bg1"/>
                          </a:solidFill>
                          <a:latin typeface="Lexend" pitchFamily="2" charset="0"/>
                        </a:rPr>
                        <a:t>1</a:t>
                      </a:r>
                      <a:r>
                        <a:rPr lang="zh-CN" altLang="en-US" sz="1200" dirty="0">
                          <a:solidFill>
                            <a:schemeClr val="bg1"/>
                          </a:solidFill>
                          <a:latin typeface="Lexend" pitchFamily="2" charset="0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chemeClr val="bg1"/>
                          </a:solidFill>
                          <a:latin typeface="Lexend" pitchFamily="2" charset="0"/>
                        </a:rPr>
                        <a:t>Step</a:t>
                      </a:r>
                      <a:endParaRPr lang="zh-CN" altLang="en-US" sz="1200" dirty="0">
                        <a:solidFill>
                          <a:schemeClr val="bg1"/>
                        </a:solidFill>
                        <a:latin typeface="Lexend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>
                        <a:solidFill>
                          <a:schemeClr val="bg1"/>
                        </a:solidFill>
                        <a:latin typeface="Lexend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rgbClr val="221815"/>
                          </a:solidFill>
                          <a:latin typeface="Lexend" pitchFamily="2" charset="0"/>
                        </a:rPr>
                        <a:t>吞吐率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A7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rgbClr val="221815"/>
                          </a:solidFill>
                          <a:latin typeface="Lexend" pitchFamily="2" charset="0"/>
                        </a:rPr>
                        <a:t>线性度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A7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rgbClr val="221815"/>
                          </a:solidFill>
                          <a:latin typeface="Lexend" pitchFamily="2" charset="0"/>
                        </a:rPr>
                        <a:t>TFLOPS</a:t>
                      </a:r>
                      <a:endParaRPr lang="zh-CN" altLang="en-US" sz="1200" b="1" dirty="0">
                        <a:solidFill>
                          <a:srgbClr val="221815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A7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rgbClr val="221815"/>
                          </a:solidFill>
                          <a:latin typeface="Lexend" pitchFamily="2" charset="0"/>
                        </a:rPr>
                        <a:t>MFU</a:t>
                      </a:r>
                      <a:endParaRPr lang="zh-CN" altLang="en-US" sz="1200" b="1" dirty="0">
                        <a:solidFill>
                          <a:srgbClr val="221815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A7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rgbClr val="221815"/>
                          </a:solidFill>
                          <a:latin typeface="Lexend" pitchFamily="2" charset="0"/>
                        </a:rPr>
                        <a:t>训练时长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A7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rgbClr val="221815"/>
                          </a:solidFill>
                          <a:latin typeface="Lexend" pitchFamily="2" charset="0"/>
                        </a:rPr>
                        <a:t>MTTR</a:t>
                      </a:r>
                      <a:endParaRPr lang="zh-CN" altLang="en-US" sz="1200" b="1" dirty="0">
                        <a:solidFill>
                          <a:srgbClr val="221815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A7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624723"/>
                  </a:ext>
                </a:extLst>
              </a:tr>
              <a:tr h="405918"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rgbClr val="221815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A7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rgbClr val="221815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A7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rgbClr val="221815"/>
                          </a:solidFill>
                          <a:latin typeface="Lexend" pitchFamily="2" charset="0"/>
                        </a:rPr>
                        <a:t>TP</a:t>
                      </a:r>
                      <a:endParaRPr lang="zh-CN" altLang="en-US" sz="1200" b="1" dirty="0">
                        <a:solidFill>
                          <a:srgbClr val="221815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A7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rgbClr val="221815"/>
                          </a:solidFill>
                          <a:latin typeface="Lexend" pitchFamily="2" charset="0"/>
                        </a:rPr>
                        <a:t>PP</a:t>
                      </a:r>
                      <a:endParaRPr lang="zh-CN" altLang="en-US" sz="1200" b="1" dirty="0">
                        <a:solidFill>
                          <a:srgbClr val="221815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A7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rgbClr val="221815"/>
                          </a:solidFill>
                          <a:latin typeface="Lexend" pitchFamily="2" charset="0"/>
                        </a:rPr>
                        <a:t>DP</a:t>
                      </a:r>
                      <a:endParaRPr lang="zh-CN" altLang="en-US" sz="1200" b="1" dirty="0">
                        <a:solidFill>
                          <a:srgbClr val="221815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A7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rgbClr val="221815"/>
                          </a:solidFill>
                          <a:latin typeface="Lexend" pitchFamily="2" charset="0"/>
                        </a:rPr>
                        <a:t>EP</a:t>
                      </a:r>
                      <a:endParaRPr lang="zh-CN" altLang="en-US" sz="1200" b="1" dirty="0">
                        <a:solidFill>
                          <a:srgbClr val="221815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A7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rgbClr val="221815"/>
                          </a:solidFill>
                          <a:latin typeface="Lexend" pitchFamily="2" charset="0"/>
                        </a:rPr>
                        <a:t>CP</a:t>
                      </a:r>
                      <a:endParaRPr lang="zh-CN" altLang="en-US" sz="1200" b="1" dirty="0">
                        <a:solidFill>
                          <a:srgbClr val="221815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A7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rgbClr val="221815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A7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rgbClr val="221815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A7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rgbClr val="221815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A7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rgbClr val="221815"/>
                          </a:solidFill>
                          <a:latin typeface="Lexend" pitchFamily="2" charset="0"/>
                        </a:rPr>
                        <a:t>单迭代时长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A7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rgbClr val="221815"/>
                          </a:solidFill>
                          <a:latin typeface="Lexend" pitchFamily="2" charset="0"/>
                        </a:rPr>
                        <a:t>训练时间波动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A7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rgbClr val="221815"/>
                          </a:solidFill>
                          <a:latin typeface="Lexend" pitchFamily="2" charset="0"/>
                        </a:rPr>
                        <a:t>训练性能波动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A7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rgbClr val="221815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A7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rgbClr val="221815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A7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rgbClr val="221815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A7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rgbClr val="221815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A7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rgbClr val="221815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A7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rgbClr val="221815"/>
                        </a:solidFill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A7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459235"/>
                  </a:ext>
                </a:extLst>
              </a:tr>
              <a:tr h="299184"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376391"/>
                  </a:ext>
                </a:extLst>
              </a:tr>
              <a:tr h="299184"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956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9425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7B6C57-90C7-6C28-25F8-535036A80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集合通信测试方案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FAF331A-2223-0A9E-666C-942AB9DA64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通信测试目标：</a:t>
            </a:r>
            <a:endParaRPr lang="en-US" altLang="zh-CN" b="1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9A7DF008-5145-891B-3FDA-44762208323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330283" y="1246908"/>
            <a:ext cx="6256825" cy="5112000"/>
          </a:xfrm>
        </p:spPr>
        <p:txBody>
          <a:bodyPr/>
          <a:lstStyle/>
          <a:p>
            <a:r>
              <a:rPr lang="zh-CN" altLang="en-US" b="1" dirty="0"/>
              <a:t>测试维度：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89E75095-A50D-012F-28C7-58D8FEE1A5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510554"/>
              </p:ext>
            </p:extLst>
          </p:nvPr>
        </p:nvGraphicFramePr>
        <p:xfrm>
          <a:off x="5597912" y="1873403"/>
          <a:ext cx="6177775" cy="4461808"/>
        </p:xfrm>
        <a:graphic>
          <a:graphicData uri="http://schemas.openxmlformats.org/drawingml/2006/table">
            <a:tbl>
              <a:tblPr/>
              <a:tblGrid>
                <a:gridCol w="1397959">
                  <a:extLst>
                    <a:ext uri="{9D8B030D-6E8A-4147-A177-3AD203B41FA5}">
                      <a16:colId xmlns:a16="http://schemas.microsoft.com/office/drawing/2014/main" val="2616783441"/>
                    </a:ext>
                  </a:extLst>
                </a:gridCol>
                <a:gridCol w="4779816">
                  <a:extLst>
                    <a:ext uri="{9D8B030D-6E8A-4147-A177-3AD203B41FA5}">
                      <a16:colId xmlns:a16="http://schemas.microsoft.com/office/drawing/2014/main" val="2522330757"/>
                    </a:ext>
                  </a:extLst>
                </a:gridCol>
              </a:tblGrid>
              <a:tr h="693437">
                <a:tc>
                  <a:txBody>
                    <a:bodyPr/>
                    <a:lstStyle/>
                    <a:p>
                      <a:pPr marL="11113" marR="0" lvl="1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+mj-lt"/>
                        <a:buNone/>
                        <a:tabLst/>
                      </a:pPr>
                      <a:r>
                        <a:rPr kumimoji="0" lang="zh-C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维度</a:t>
                      </a:r>
                    </a:p>
                  </a:txBody>
                  <a:tcPr marL="89904" marR="89904" marT="89904" marB="8990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239106" marR="0" lvl="1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+mj-lt"/>
                        <a:buNone/>
                        <a:tabLst/>
                      </a:pPr>
                      <a:r>
                        <a:rPr kumimoji="0" lang="en" altLang="en-US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Content</a:t>
                      </a:r>
                    </a:p>
                  </a:txBody>
                  <a:tcPr marL="89904" marR="89904" marT="89904" marB="8990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318077"/>
                  </a:ext>
                </a:extLst>
              </a:tr>
              <a:tr h="998835">
                <a:tc>
                  <a:txBody>
                    <a:bodyPr/>
                    <a:lstStyle/>
                    <a:p>
                      <a:pPr marL="239106" marR="0" lvl="1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+mj-lt"/>
                        <a:buNone/>
                        <a:tabLst/>
                      </a:pPr>
                      <a:r>
                        <a:rPr kumimoji="0" lang="zh-CN" altLang="en-US" sz="14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通信源语</a:t>
                      </a:r>
                    </a:p>
                  </a:txBody>
                  <a:tcPr marL="89904" marR="89904" marT="89904" marB="8990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39106" marR="0" lvl="1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+mj-lt"/>
                        <a:buNone/>
                        <a:tabLst/>
                      </a:pPr>
                      <a:r>
                        <a:rPr kumimoji="0" lang="e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Ring AllReduce, HD AllReduce, All-to-All, Broadcast, ReduceScatter, AllGather</a:t>
                      </a:r>
                    </a:p>
                  </a:txBody>
                  <a:tcPr marL="89904" marR="89904" marT="89904" marB="8990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563888"/>
                  </a:ext>
                </a:extLst>
              </a:tr>
              <a:tr h="692384">
                <a:tc>
                  <a:txBody>
                    <a:bodyPr/>
                    <a:lstStyle/>
                    <a:p>
                      <a:pPr marL="239106" marR="0" lvl="1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+mj-lt"/>
                        <a:buNone/>
                        <a:tabLst/>
                      </a:pPr>
                      <a:r>
                        <a:rPr kumimoji="0" lang="zh-CN" altLang="en-US" sz="14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数据规模</a:t>
                      </a:r>
                    </a:p>
                  </a:txBody>
                  <a:tcPr marL="89904" marR="89904" marT="89904" marB="8990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39106" marR="0" lvl="1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+mj-lt"/>
                        <a:buNone/>
                        <a:tabLst/>
                      </a:pP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小包 </a:t>
                      </a: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</a:t>
                      </a:r>
                      <a:r>
                        <a:rPr kumimoji="0" lang="e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KB、</a:t>
                      </a: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中包 </a:t>
                      </a: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1~100</a:t>
                      </a:r>
                      <a:r>
                        <a:rPr kumimoji="0" lang="en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M</a:t>
                      </a:r>
                      <a:r>
                        <a:rPr kumimoji="0" lang="e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、</a:t>
                      </a: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大包 </a:t>
                      </a: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500M~</a:t>
                      </a:r>
                      <a:r>
                        <a:rPr kumimoji="0" lang="e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1GB</a:t>
                      </a: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~2GB</a:t>
                      </a:r>
                      <a:endParaRPr kumimoji="0" lang="en" altLang="en-US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marL="89904" marR="89904" marT="89904" marB="8990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628458"/>
                  </a:ext>
                </a:extLst>
              </a:tr>
              <a:tr h="692384">
                <a:tc>
                  <a:txBody>
                    <a:bodyPr/>
                    <a:lstStyle/>
                    <a:p>
                      <a:pPr marL="239106" marR="0" lvl="1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+mj-lt"/>
                        <a:buNone/>
                        <a:tabLst/>
                      </a:pPr>
                      <a:r>
                        <a:rPr kumimoji="0" lang="zh-CN" altLang="en-US" sz="14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拓扑结构</a:t>
                      </a:r>
                    </a:p>
                  </a:txBody>
                  <a:tcPr marL="89904" marR="89904" marT="89904" marB="8990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39106" marR="0" lvl="1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+mj-lt"/>
                        <a:buNone/>
                        <a:tabLst/>
                      </a:pP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单机多卡、跨节点、跨机架、全集群</a:t>
                      </a:r>
                    </a:p>
                  </a:txBody>
                  <a:tcPr marL="89904" marR="89904" marT="89904" marB="8990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204638"/>
                  </a:ext>
                </a:extLst>
              </a:tr>
              <a:tr h="692384">
                <a:tc>
                  <a:txBody>
                    <a:bodyPr/>
                    <a:lstStyle/>
                    <a:p>
                      <a:pPr marL="239106" marR="0" lvl="1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+mj-lt"/>
                        <a:buNone/>
                        <a:tabLst/>
                      </a:pPr>
                      <a:r>
                        <a:rPr kumimoji="0" lang="zh-CN" altLang="en-US" sz="14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通信协议</a:t>
                      </a:r>
                    </a:p>
                  </a:txBody>
                  <a:tcPr marL="89904" marR="89904" marT="89904" marB="8990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39106" marR="0" lvl="1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+mj-lt"/>
                        <a:buNone/>
                        <a:tabLst/>
                      </a:pPr>
                      <a:r>
                        <a:rPr kumimoji="0" lang="e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TCP/IP、RDMA、NVLink、InfiniBand</a:t>
                      </a:r>
                    </a:p>
                  </a:txBody>
                  <a:tcPr marL="89904" marR="89904" marT="89904" marB="8990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632565"/>
                  </a:ext>
                </a:extLst>
              </a:tr>
              <a:tr h="692384">
                <a:tc>
                  <a:txBody>
                    <a:bodyPr/>
                    <a:lstStyle/>
                    <a:p>
                      <a:pPr marL="239106" marR="0" lvl="1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+mj-lt"/>
                        <a:buNone/>
                        <a:tabLst/>
                      </a:pPr>
                      <a:r>
                        <a:rPr kumimoji="0" lang="zh-CN" altLang="en-US" sz="14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并行策略</a:t>
                      </a:r>
                    </a:p>
                  </a:txBody>
                  <a:tcPr marL="89904" marR="89904" marT="89904" marB="8990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39106" marR="0" lvl="1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+mj-lt"/>
                        <a:buNone/>
                        <a:tabLst/>
                      </a:pP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数据并行、模型并行、流水线并行、专家并行</a:t>
                      </a:r>
                    </a:p>
                  </a:txBody>
                  <a:tcPr marL="89904" marR="89904" marT="89904" marB="8990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599504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B1F67096-E779-022C-32FC-FF877FC307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983194"/>
              </p:ext>
            </p:extLst>
          </p:nvPr>
        </p:nvGraphicFramePr>
        <p:xfrm>
          <a:off x="761555" y="1873403"/>
          <a:ext cx="4301099" cy="446180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4301099">
                  <a:extLst>
                    <a:ext uri="{9D8B030D-6E8A-4147-A177-3AD203B41FA5}">
                      <a16:colId xmlns:a16="http://schemas.microsoft.com/office/drawing/2014/main" val="3970761441"/>
                    </a:ext>
                  </a:extLst>
                </a:gridCol>
              </a:tblGrid>
              <a:tr h="744492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8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Content</a:t>
                      </a:r>
                      <a:endParaRPr kumimoji="0" lang="zh-CN" altLang="en-US" sz="1800" b="1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683279"/>
                  </a:ext>
                </a:extLst>
              </a:tr>
              <a:tr h="743463">
                <a:tc>
                  <a:txBody>
                    <a:bodyPr/>
                    <a:lstStyle/>
                    <a:p>
                      <a:pPr marL="239106" marR="0" lvl="1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评估不同通信算法下通信性能 </a:t>
                      </a:r>
                      <a:endParaRPr kumimoji="0" lang="en-US" altLang="zh-CN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374154"/>
                        </a:solidFill>
                        <a:effectLst/>
                        <a:uLnTx/>
                        <a:uFillTx/>
                        <a:latin typeface="Lexend" pitchFamily="2" charset="0"/>
                        <a:ea typeface="微软雅黑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2322448"/>
                  </a:ext>
                </a:extLst>
              </a:tr>
              <a:tr h="743463">
                <a:tc>
                  <a:txBody>
                    <a:bodyPr/>
                    <a:lstStyle/>
                    <a:p>
                      <a:pPr marL="239106" marR="0" lvl="1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测试不同数据包大小对通信带宽的影响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9170696"/>
                  </a:ext>
                </a:extLst>
              </a:tr>
              <a:tr h="743463">
                <a:tc>
                  <a:txBody>
                    <a:bodyPr/>
                    <a:lstStyle/>
                    <a:p>
                      <a:pPr marL="239106" marR="0" lvl="1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评估网络拓扑结构和拥塞情况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460091"/>
                  </a:ext>
                </a:extLst>
              </a:tr>
              <a:tr h="743463">
                <a:tc>
                  <a:txBody>
                    <a:bodyPr/>
                    <a:lstStyle/>
                    <a:p>
                      <a:pPr marL="239106" marR="0" lvl="1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验证 </a:t>
                      </a:r>
                      <a:r>
                        <a:rPr kumimoji="0" lang="en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AI</a:t>
                      </a: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 集群通信效率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2745188"/>
                  </a:ext>
                </a:extLst>
              </a:tr>
              <a:tr h="743463">
                <a:tc>
                  <a:txBody>
                    <a:bodyPr/>
                    <a:lstStyle/>
                    <a:p>
                      <a:pPr marL="239106" marR="0" lvl="1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识别通信瓶颈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5932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3110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11527D7-6339-39FE-73C4-1DBE3ED5A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集合通信测试方案</a:t>
            </a:r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CEF2EC42-57D2-54B5-4E7A-F49F0BBBA8C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18138558"/>
              </p:ext>
            </p:extLst>
          </p:nvPr>
        </p:nvGraphicFramePr>
        <p:xfrm>
          <a:off x="623635" y="1240157"/>
          <a:ext cx="10806364" cy="4870711"/>
        </p:xfrm>
        <a:graphic>
          <a:graphicData uri="http://schemas.openxmlformats.org/drawingml/2006/table">
            <a:tbl>
              <a:tblPr/>
              <a:tblGrid>
                <a:gridCol w="652829">
                  <a:extLst>
                    <a:ext uri="{9D8B030D-6E8A-4147-A177-3AD203B41FA5}">
                      <a16:colId xmlns:a16="http://schemas.microsoft.com/office/drawing/2014/main" val="4083598856"/>
                    </a:ext>
                  </a:extLst>
                </a:gridCol>
                <a:gridCol w="1360525">
                  <a:extLst>
                    <a:ext uri="{9D8B030D-6E8A-4147-A177-3AD203B41FA5}">
                      <a16:colId xmlns:a16="http://schemas.microsoft.com/office/drawing/2014/main" val="3517412597"/>
                    </a:ext>
                  </a:extLst>
                </a:gridCol>
                <a:gridCol w="825414">
                  <a:extLst>
                    <a:ext uri="{9D8B030D-6E8A-4147-A177-3AD203B41FA5}">
                      <a16:colId xmlns:a16="http://schemas.microsoft.com/office/drawing/2014/main" val="3173353562"/>
                    </a:ext>
                  </a:extLst>
                </a:gridCol>
                <a:gridCol w="825414">
                  <a:extLst>
                    <a:ext uri="{9D8B030D-6E8A-4147-A177-3AD203B41FA5}">
                      <a16:colId xmlns:a16="http://schemas.microsoft.com/office/drawing/2014/main" val="3750519726"/>
                    </a:ext>
                  </a:extLst>
                </a:gridCol>
                <a:gridCol w="825414">
                  <a:extLst>
                    <a:ext uri="{9D8B030D-6E8A-4147-A177-3AD203B41FA5}">
                      <a16:colId xmlns:a16="http://schemas.microsoft.com/office/drawing/2014/main" val="1707183423"/>
                    </a:ext>
                  </a:extLst>
                </a:gridCol>
                <a:gridCol w="1513888">
                  <a:extLst>
                    <a:ext uri="{9D8B030D-6E8A-4147-A177-3AD203B41FA5}">
                      <a16:colId xmlns:a16="http://schemas.microsoft.com/office/drawing/2014/main" val="119489840"/>
                    </a:ext>
                  </a:extLst>
                </a:gridCol>
                <a:gridCol w="960576">
                  <a:extLst>
                    <a:ext uri="{9D8B030D-6E8A-4147-A177-3AD203B41FA5}">
                      <a16:colId xmlns:a16="http://schemas.microsoft.com/office/drawing/2014/main" val="988672176"/>
                    </a:ext>
                  </a:extLst>
                </a:gridCol>
                <a:gridCol w="960576">
                  <a:extLst>
                    <a:ext uri="{9D8B030D-6E8A-4147-A177-3AD203B41FA5}">
                      <a16:colId xmlns:a16="http://schemas.microsoft.com/office/drawing/2014/main" val="3971077783"/>
                    </a:ext>
                  </a:extLst>
                </a:gridCol>
                <a:gridCol w="960576">
                  <a:extLst>
                    <a:ext uri="{9D8B030D-6E8A-4147-A177-3AD203B41FA5}">
                      <a16:colId xmlns:a16="http://schemas.microsoft.com/office/drawing/2014/main" val="4145330280"/>
                    </a:ext>
                  </a:extLst>
                </a:gridCol>
                <a:gridCol w="960576">
                  <a:extLst>
                    <a:ext uri="{9D8B030D-6E8A-4147-A177-3AD203B41FA5}">
                      <a16:colId xmlns:a16="http://schemas.microsoft.com/office/drawing/2014/main" val="4254071963"/>
                    </a:ext>
                  </a:extLst>
                </a:gridCol>
                <a:gridCol w="960576">
                  <a:extLst>
                    <a:ext uri="{9D8B030D-6E8A-4147-A177-3AD203B41FA5}">
                      <a16:colId xmlns:a16="http://schemas.microsoft.com/office/drawing/2014/main" val="666104565"/>
                    </a:ext>
                  </a:extLst>
                </a:gridCol>
              </a:tblGrid>
              <a:tr h="56634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编号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通信算法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节点数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GPU 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数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包大小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拓扑结构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平均延迟</a:t>
                      </a:r>
                      <a:endParaRPr lang="en-US" altLang="zh-CN" sz="1200" b="1" dirty="0">
                        <a:solidFill>
                          <a:schemeClr val="bg1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 </a:t>
                      </a: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(</a:t>
                      </a:r>
                      <a:r>
                        <a:rPr lang="en" sz="12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ms)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带宽 </a:t>
                      </a:r>
                      <a:endParaRPr lang="en-US" altLang="zh-CN" sz="1200" b="1" dirty="0">
                        <a:solidFill>
                          <a:schemeClr val="bg1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  <a:p>
                      <a:pPr algn="ctr"/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(</a:t>
                      </a:r>
                      <a:r>
                        <a:rPr lang="en" sz="12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GB/s)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zh-CN" altLang="en-US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网络利用率</a:t>
                      </a:r>
                      <a:endParaRPr lang="en-US" altLang="zh-CN" sz="1200" b="1" kern="1200" dirty="0">
                        <a:solidFill>
                          <a:schemeClr val="bg1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  <a:p>
                      <a:pPr marL="0" algn="ctr" defTabSz="1219200" rtl="0" eaLnBrk="1" latinLnBrk="0" hangingPunct="1"/>
                      <a:r>
                        <a:rPr lang="zh-CN" altLang="en-US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zh-CN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(%)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zh-CN" altLang="en-US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失败重试数</a:t>
                      </a:r>
                      <a:endParaRPr lang="en-US" altLang="zh-CN" sz="1200" b="1" kern="1200" dirty="0">
                        <a:solidFill>
                          <a:schemeClr val="bg1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zh-CN" altLang="en-US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次</a:t>
                      </a:r>
                      <a:r>
                        <a:rPr lang="en-US" altLang="zh-CN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zh-CN" altLang="en-US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网卡阻塞率</a:t>
                      </a:r>
                      <a:endParaRPr lang="en-US" altLang="zh-CN" sz="1200" b="1" kern="1200" dirty="0">
                        <a:solidFill>
                          <a:schemeClr val="bg1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(%)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905225"/>
                  </a:ext>
                </a:extLst>
              </a:tr>
              <a:tr h="614910">
                <a:tc>
                  <a:txBody>
                    <a:bodyPr/>
                    <a:lstStyle/>
                    <a:p>
                      <a:pPr algn="ctr"/>
                      <a:r>
                        <a:rPr lang="en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T001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Ring </a:t>
                      </a:r>
                      <a:r>
                        <a:rPr lang="en" sz="1200" dirty="0" err="1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AllReduce</a:t>
                      </a:r>
                      <a:endParaRPr lang="en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1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8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1MB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Ring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br>
                        <a:rPr lang="zh-CN" altLang="en-US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</a:br>
                      <a:endParaRPr lang="en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br>
                        <a:rPr lang="zh-CN" altLang="en-US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</a:br>
                      <a:endParaRPr lang="zh-CN" altLang="en-US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br>
                        <a:rPr lang="zh-CN" altLang="en-US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</a:br>
                      <a:endParaRPr lang="zh-CN" altLang="en-US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3628489"/>
                  </a:ext>
                </a:extLst>
              </a:tr>
              <a:tr h="614910">
                <a:tc>
                  <a:txBody>
                    <a:bodyPr/>
                    <a:lstStyle/>
                    <a:p>
                      <a:pPr algn="ctr"/>
                      <a:r>
                        <a:rPr lang="en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T002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HD </a:t>
                      </a:r>
                      <a:r>
                        <a:rPr lang="en" sz="1200" dirty="0" err="1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AllReduce</a:t>
                      </a:r>
                      <a:endParaRPr lang="en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16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128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10MB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Tree + Ring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br>
                        <a:rPr lang="zh-CN" altLang="en-US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</a:br>
                      <a:endParaRPr lang="en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br>
                        <a:rPr lang="zh-CN" altLang="en-US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</a:br>
                      <a:endParaRPr lang="zh-CN" altLang="en-US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br>
                        <a:rPr lang="zh-CN" altLang="en-US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</a:br>
                      <a:endParaRPr lang="zh-CN" altLang="en-US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481553"/>
                  </a:ext>
                </a:extLst>
              </a:tr>
              <a:tr h="614910">
                <a:tc>
                  <a:txBody>
                    <a:bodyPr/>
                    <a:lstStyle/>
                    <a:p>
                      <a:pPr algn="ctr"/>
                      <a:r>
                        <a:rPr lang="en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T003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200" dirty="0" err="1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AllGather</a:t>
                      </a:r>
                      <a:endParaRPr lang="en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128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1024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100MB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Fully Connected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br>
                        <a:rPr lang="zh-CN" altLang="en-US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</a:br>
                      <a:endParaRPr lang="zh-CN" altLang="en-US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br>
                        <a:rPr lang="zh-CN" altLang="en-US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</a:br>
                      <a:endParaRPr lang="zh-CN" altLang="en-US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499562"/>
                  </a:ext>
                </a:extLst>
              </a:tr>
              <a:tr h="614910">
                <a:tc>
                  <a:txBody>
                    <a:bodyPr/>
                    <a:lstStyle/>
                    <a:p>
                      <a:pPr algn="ctr"/>
                      <a:r>
                        <a:rPr lang="en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T004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Broadcast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1024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8192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1GB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Tree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br>
                        <a:rPr lang="zh-CN" altLang="en-US" sz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</a:br>
                      <a:endParaRPr lang="en" sz="120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br>
                        <a:rPr lang="zh-CN" altLang="en-US" sz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</a:br>
                      <a:endParaRPr lang="zh-CN" altLang="en-US" sz="120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br>
                        <a:rPr lang="zh-CN" altLang="en-US" sz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</a:br>
                      <a:endParaRPr lang="zh-CN" altLang="en-US" sz="120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sz="120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sz="120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14376"/>
                  </a:ext>
                </a:extLst>
              </a:tr>
              <a:tr h="614910">
                <a:tc>
                  <a:txBody>
                    <a:bodyPr/>
                    <a:lstStyle/>
                    <a:p>
                      <a:pPr algn="ctr"/>
                      <a:r>
                        <a:rPr lang="en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T005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200" dirty="0" err="1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ReduceScatter</a:t>
                      </a:r>
                      <a:endParaRPr lang="en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1024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8192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1GB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Ring</a:t>
                      </a: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br>
                        <a:rPr lang="zh-CN" altLang="en-US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</a:br>
                      <a:endParaRPr lang="en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br>
                        <a:rPr lang="zh-CN" altLang="en-US" sz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</a:br>
                      <a:endParaRPr lang="zh-CN" altLang="en-US" sz="120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br>
                        <a:rPr lang="zh-CN" altLang="en-US" sz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</a:br>
                      <a:endParaRPr lang="zh-CN" altLang="en-US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445892"/>
                  </a:ext>
                </a:extLst>
              </a:tr>
              <a:tr h="614910"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T00</a:t>
                      </a:r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6</a:t>
                      </a:r>
                      <a:endParaRPr lang="en" altLang="zh-CN" sz="120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n-ea"/>
                        <a:cs typeface="+mn-cs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20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sz="120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6072610"/>
                  </a:ext>
                </a:extLst>
              </a:tr>
              <a:tr h="614910"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T00</a:t>
                      </a:r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7</a:t>
                      </a:r>
                      <a:endParaRPr lang="en" altLang="zh-CN" sz="120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n-ea"/>
                        <a:cs typeface="+mn-cs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" sz="120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20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sz="120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sz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</a:endParaRPr>
                    </a:p>
                  </a:txBody>
                  <a:tcPr marL="47513" marR="47513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066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7525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7B6C57-90C7-6C28-25F8-535036A80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线性度测试方案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9A692B1B-870C-0F30-20C5-2CA2CDFB4B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在万卡 </a:t>
            </a:r>
            <a:r>
              <a:rPr lang="en" altLang="zh-CN" dirty="0"/>
              <a:t>AI </a:t>
            </a:r>
            <a:r>
              <a:rPr lang="zh-CN" altLang="en-US" dirty="0"/>
              <a:t>集群中评估通信的线性度 </a:t>
            </a:r>
            <a:r>
              <a:rPr lang="en" altLang="zh-CN" dirty="0"/>
              <a:t>Scaling Linearity</a:t>
            </a:r>
            <a:r>
              <a:rPr lang="zh-CN" altLang="en" dirty="0"/>
              <a:t>，</a:t>
            </a:r>
            <a:r>
              <a:rPr lang="zh-CN" altLang="en-US" dirty="0"/>
              <a:t>是为了衡量随着集群规模扩大时，通信效率是否保持理想比例提升或下降。好的通信线性度意味着集群规模增长能够有效扩展，反之说明存在通信瓶颈、网络拥塞、协议限制等问题。</a:t>
            </a:r>
          </a:p>
          <a:p>
            <a:endParaRPr lang="zh-CN" altLang="en-US" dirty="0"/>
          </a:p>
        </p:txBody>
      </p:sp>
      <p:graphicFrame>
        <p:nvGraphicFramePr>
          <p:cNvPr id="12" name="内容占位符 2">
            <a:extLst>
              <a:ext uri="{FF2B5EF4-FFF2-40B4-BE49-F238E27FC236}">
                <a16:creationId xmlns:a16="http://schemas.microsoft.com/office/drawing/2014/main" id="{CACCCCBD-5305-2B68-1E2B-9C5B07D435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6661575"/>
              </p:ext>
            </p:extLst>
          </p:nvPr>
        </p:nvGraphicFramePr>
        <p:xfrm>
          <a:off x="701948" y="2910470"/>
          <a:ext cx="10963274" cy="3256155"/>
        </p:xfrm>
        <a:graphic>
          <a:graphicData uri="http://schemas.openxmlformats.org/drawingml/2006/table">
            <a:tbl>
              <a:tblPr/>
              <a:tblGrid>
                <a:gridCol w="4427613">
                  <a:extLst>
                    <a:ext uri="{9D8B030D-6E8A-4147-A177-3AD203B41FA5}">
                      <a16:colId xmlns:a16="http://schemas.microsoft.com/office/drawing/2014/main" val="2024326579"/>
                    </a:ext>
                  </a:extLst>
                </a:gridCol>
                <a:gridCol w="6535661">
                  <a:extLst>
                    <a:ext uri="{9D8B030D-6E8A-4147-A177-3AD203B41FA5}">
                      <a16:colId xmlns:a16="http://schemas.microsoft.com/office/drawing/2014/main" val="354246128"/>
                    </a:ext>
                  </a:extLst>
                </a:gridCol>
              </a:tblGrid>
              <a:tr h="651231">
                <a:tc>
                  <a:txBody>
                    <a:bodyPr/>
                    <a:lstStyle/>
                    <a:p>
                      <a:pPr marL="239106" marR="0" lvl="1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+mj-lt"/>
                        <a:buNone/>
                        <a:tabLst/>
                      </a:pPr>
                      <a:r>
                        <a:rPr kumimoji="0" lang="zh-CN" altLang="en-US" sz="14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目标</a:t>
                      </a:r>
                    </a:p>
                  </a:txBody>
                  <a:tcPr marL="70730" marR="70730" marT="70730" marB="7073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239106" marR="0" lvl="1" indent="0" algn="ctr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+mj-lt"/>
                        <a:buNone/>
                        <a:tabLst/>
                      </a:pPr>
                      <a:r>
                        <a:rPr kumimoji="0" lang="zh-CN" altLang="en-US" sz="14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描述</a:t>
                      </a:r>
                    </a:p>
                  </a:txBody>
                  <a:tcPr marL="70730" marR="70730" marT="70730" marB="7073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611350"/>
                  </a:ext>
                </a:extLst>
              </a:tr>
              <a:tr h="651231">
                <a:tc>
                  <a:txBody>
                    <a:bodyPr/>
                    <a:lstStyle/>
                    <a:p>
                      <a:pPr marL="239106" marR="0" lvl="1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+mj-lt"/>
                        <a:buNone/>
                        <a:tabLst/>
                      </a:pP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检查通信吞吐随节点</a:t>
                      </a:r>
                      <a:r>
                        <a:rPr kumimoji="0" lang="en-US" altLang="zh-C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/</a:t>
                      </a:r>
                      <a:r>
                        <a:rPr kumimoji="0" lang="e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GPU </a:t>
                      </a: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数量扩大的变化趋势</a:t>
                      </a:r>
                    </a:p>
                  </a:txBody>
                  <a:tcPr marL="70730" marR="70730" marT="70730" marB="7073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39106" marR="0" lvl="1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+mj-lt"/>
                        <a:buNone/>
                        <a:tabLst/>
                      </a:pPr>
                      <a:r>
                        <a:rPr kumimoji="0" lang="zh-CN" altLang="en-US" sz="1400" b="0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是否接近线性？是否存在拐点？</a:t>
                      </a:r>
                    </a:p>
                  </a:txBody>
                  <a:tcPr marL="70730" marR="70730" marT="70730" marB="7073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422926"/>
                  </a:ext>
                </a:extLst>
              </a:tr>
              <a:tr h="651231">
                <a:tc>
                  <a:txBody>
                    <a:bodyPr/>
                    <a:lstStyle/>
                    <a:p>
                      <a:pPr marL="239106" marR="0" lvl="1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+mj-lt"/>
                        <a:buNone/>
                        <a:tabLst/>
                      </a:pP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分析不同通信算法下的可扩展性差异</a:t>
                      </a:r>
                    </a:p>
                  </a:txBody>
                  <a:tcPr marL="70730" marR="70730" marT="70730" marB="7073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39106" marR="0" lvl="1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+mj-lt"/>
                        <a:buNone/>
                        <a:tabLst/>
                      </a:pPr>
                      <a:r>
                        <a:rPr kumimoji="0" lang="en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Ring vs HD vs Tree </a:t>
                      </a: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等</a:t>
                      </a:r>
                    </a:p>
                  </a:txBody>
                  <a:tcPr marL="70730" marR="70730" marT="70730" marB="7073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285413"/>
                  </a:ext>
                </a:extLst>
              </a:tr>
              <a:tr h="651231">
                <a:tc>
                  <a:txBody>
                    <a:bodyPr/>
                    <a:lstStyle/>
                    <a:p>
                      <a:pPr marL="239106" marR="0" lvl="1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+mj-lt"/>
                        <a:buNone/>
                        <a:tabLst/>
                      </a:pP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定位通信瓶颈</a:t>
                      </a:r>
                    </a:p>
                  </a:txBody>
                  <a:tcPr marL="70730" marR="70730" marT="70730" marB="7073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39106" marR="0" lvl="1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+mj-lt"/>
                        <a:buNone/>
                        <a:tabLst/>
                      </a:pP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是网络带宽瓶颈？还是软件栈瓶颈？</a:t>
                      </a:r>
                    </a:p>
                  </a:txBody>
                  <a:tcPr marL="70730" marR="70730" marT="70730" marB="7073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919645"/>
                  </a:ext>
                </a:extLst>
              </a:tr>
              <a:tr h="651231">
                <a:tc>
                  <a:txBody>
                    <a:bodyPr/>
                    <a:lstStyle/>
                    <a:p>
                      <a:pPr marL="239106" marR="0" lvl="1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+mj-lt"/>
                        <a:buNone/>
                        <a:tabLst/>
                      </a:pP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为大规模训练提供性能预测依据</a:t>
                      </a:r>
                    </a:p>
                  </a:txBody>
                  <a:tcPr marL="70730" marR="70730" marT="70730" marB="7073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39106" marR="0" lvl="1" indent="0" algn="l" defTabSz="1218804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92D050"/>
                        </a:buClr>
                        <a:buFont typeface="+mj-lt"/>
                        <a:buNone/>
                        <a:tabLst/>
                      </a:pPr>
                      <a:r>
                        <a:rPr kumimoji="0" lang="zh-CN" altLang="en-US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374154"/>
                          </a:solidFill>
                          <a:effectLst/>
                          <a:uLnTx/>
                          <a:uFillTx/>
                          <a:latin typeface="Lexend" pitchFamily="2" charset="0"/>
                          <a:ea typeface="微软雅黑" pitchFamily="34" charset="-122"/>
                          <a:cs typeface="+mn-cs"/>
                        </a:rPr>
                        <a:t>判断是否值得继续扩展至万卡级别</a:t>
                      </a:r>
                    </a:p>
                  </a:txBody>
                  <a:tcPr marL="70730" marR="70730" marT="70730" marB="7073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037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4324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475B07F-010B-E7E7-94CF-FB9515494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线性度测试方案</a:t>
            </a:r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D63CBF1F-BF28-2CDA-B7BD-8460F678062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15281984"/>
              </p:ext>
            </p:extLst>
          </p:nvPr>
        </p:nvGraphicFramePr>
        <p:xfrm>
          <a:off x="623634" y="1288663"/>
          <a:ext cx="10850967" cy="2883495"/>
        </p:xfrm>
        <a:graphic>
          <a:graphicData uri="http://schemas.openxmlformats.org/drawingml/2006/table">
            <a:tbl>
              <a:tblPr/>
              <a:tblGrid>
                <a:gridCol w="1205663">
                  <a:extLst>
                    <a:ext uri="{9D8B030D-6E8A-4147-A177-3AD203B41FA5}">
                      <a16:colId xmlns:a16="http://schemas.microsoft.com/office/drawing/2014/main" val="4076406365"/>
                    </a:ext>
                  </a:extLst>
                </a:gridCol>
                <a:gridCol w="991962">
                  <a:extLst>
                    <a:ext uri="{9D8B030D-6E8A-4147-A177-3AD203B41FA5}">
                      <a16:colId xmlns:a16="http://schemas.microsoft.com/office/drawing/2014/main" val="3019751526"/>
                    </a:ext>
                  </a:extLst>
                </a:gridCol>
                <a:gridCol w="1419364">
                  <a:extLst>
                    <a:ext uri="{9D8B030D-6E8A-4147-A177-3AD203B41FA5}">
                      <a16:colId xmlns:a16="http://schemas.microsoft.com/office/drawing/2014/main" val="600945785"/>
                    </a:ext>
                  </a:extLst>
                </a:gridCol>
                <a:gridCol w="1205663">
                  <a:extLst>
                    <a:ext uri="{9D8B030D-6E8A-4147-A177-3AD203B41FA5}">
                      <a16:colId xmlns:a16="http://schemas.microsoft.com/office/drawing/2014/main" val="142860964"/>
                    </a:ext>
                  </a:extLst>
                </a:gridCol>
                <a:gridCol w="1205663">
                  <a:extLst>
                    <a:ext uri="{9D8B030D-6E8A-4147-A177-3AD203B41FA5}">
                      <a16:colId xmlns:a16="http://schemas.microsoft.com/office/drawing/2014/main" val="558094745"/>
                    </a:ext>
                  </a:extLst>
                </a:gridCol>
                <a:gridCol w="1205663">
                  <a:extLst>
                    <a:ext uri="{9D8B030D-6E8A-4147-A177-3AD203B41FA5}">
                      <a16:colId xmlns:a16="http://schemas.microsoft.com/office/drawing/2014/main" val="177894222"/>
                    </a:ext>
                  </a:extLst>
                </a:gridCol>
                <a:gridCol w="1205663">
                  <a:extLst>
                    <a:ext uri="{9D8B030D-6E8A-4147-A177-3AD203B41FA5}">
                      <a16:colId xmlns:a16="http://schemas.microsoft.com/office/drawing/2014/main" val="2528499703"/>
                    </a:ext>
                  </a:extLst>
                </a:gridCol>
                <a:gridCol w="1205663">
                  <a:extLst>
                    <a:ext uri="{9D8B030D-6E8A-4147-A177-3AD203B41FA5}">
                      <a16:colId xmlns:a16="http://schemas.microsoft.com/office/drawing/2014/main" val="4258933682"/>
                    </a:ext>
                  </a:extLst>
                </a:gridCol>
                <a:gridCol w="1205663">
                  <a:extLst>
                    <a:ext uri="{9D8B030D-6E8A-4147-A177-3AD203B41FA5}">
                      <a16:colId xmlns:a16="http://schemas.microsoft.com/office/drawing/2014/main" val="1757301368"/>
                    </a:ext>
                  </a:extLst>
                </a:gridCol>
              </a:tblGrid>
              <a:tr h="465447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测试规模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" sz="1200" b="1" kern="1200" dirty="0" err="1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消息大小</a:t>
                      </a:r>
                      <a:endParaRPr lang="en" sz="1200" b="1" kern="1200" dirty="0">
                        <a:solidFill>
                          <a:schemeClr val="bg1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（</a:t>
                      </a:r>
                      <a:r>
                        <a:rPr lang="en-US" altLang="zh-CN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MB</a:t>
                      </a:r>
                      <a:r>
                        <a:rPr lang="zh-CN" altLang="en-US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）</a:t>
                      </a:r>
                      <a:endParaRPr lang="en" sz="1200" b="1" kern="1200" dirty="0">
                        <a:solidFill>
                          <a:schemeClr val="bg1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" sz="1200" b="1" kern="1200" dirty="0" err="1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理论带宽</a:t>
                      </a:r>
                      <a:endParaRPr lang="en" sz="1200" b="1" kern="1200" dirty="0">
                        <a:solidFill>
                          <a:schemeClr val="bg1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  <a:p>
                      <a:pPr marL="0" marR="0" lvl="0" indent="0" algn="ctr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" altLang="zh-CN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GB/s)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有效带宽</a:t>
                      </a:r>
                      <a:endParaRPr lang="en-US" altLang="zh-CN" sz="1200" b="1" kern="1200" dirty="0">
                        <a:solidFill>
                          <a:schemeClr val="bg1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zh-CN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(</a:t>
                      </a:r>
                      <a:r>
                        <a:rPr lang="en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GB/s)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单卡带宽衰减</a:t>
                      </a:r>
                      <a:endParaRPr lang="en-US" altLang="zh-CN" sz="1200" b="1" kern="1200" dirty="0">
                        <a:solidFill>
                          <a:schemeClr val="bg1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  <a:p>
                      <a:pPr marL="0" marR="0" lvl="0" indent="0" algn="ctr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(%)</a:t>
                      </a:r>
                      <a:endParaRPr lang="zh-CN" altLang="en-US" sz="1200" b="1" kern="1200" dirty="0">
                        <a:solidFill>
                          <a:schemeClr val="bg1"/>
                        </a:solidFill>
                        <a:effectLst/>
                        <a:latin typeface="Lexend" pitchFamily="2" charset="0"/>
                        <a:ea typeface="+mn-ea"/>
                        <a:cs typeface="+mn-cs"/>
                      </a:endParaRP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延迟</a:t>
                      </a:r>
                      <a:r>
                        <a:rPr lang="en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P99 </a:t>
                      </a:r>
                    </a:p>
                    <a:p>
                      <a:pPr marL="0" algn="ctr" defTabSz="1219200" rtl="0" eaLnBrk="1" fontAlgn="ctr" latinLnBrk="0" hangingPunct="1"/>
                      <a:r>
                        <a:rPr lang="en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(ms)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同步开销占比</a:t>
                      </a:r>
                      <a:endParaRPr lang="en-US" altLang="zh-CN" sz="1200" b="1" kern="1200" dirty="0">
                        <a:solidFill>
                          <a:schemeClr val="bg1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  <a:p>
                      <a:pPr marL="0" marR="0" lvl="0" indent="0" algn="ctr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(%)</a:t>
                      </a:r>
                      <a:endParaRPr lang="zh-CN" altLang="en-US" sz="1200" b="1" kern="1200" dirty="0">
                        <a:solidFill>
                          <a:schemeClr val="bg1"/>
                        </a:solidFill>
                        <a:effectLst/>
                        <a:latin typeface="Lexend" pitchFamily="2" charset="0"/>
                        <a:ea typeface="+mn-ea"/>
                        <a:cs typeface="+mn-cs"/>
                      </a:endParaRP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线性度</a:t>
                      </a:r>
                      <a:endParaRPr lang="en-US" altLang="zh-CN" sz="1200" b="1" kern="1200" dirty="0">
                        <a:solidFill>
                          <a:schemeClr val="bg1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  <a:p>
                      <a:pPr marL="0" algn="ctr" defTabSz="1219200" rtl="0" eaLnBrk="1" fontAlgn="ctr" latinLnBrk="0" hangingPunct="1"/>
                      <a:r>
                        <a:rPr lang="en-US" altLang="zh-CN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(%)</a:t>
                      </a:r>
                      <a:endParaRPr lang="zh-CN" altLang="en-US" sz="1200" b="1" kern="1200" dirty="0">
                        <a:solidFill>
                          <a:schemeClr val="bg1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异常事件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031905"/>
                  </a:ext>
                </a:extLst>
              </a:tr>
              <a:tr h="465447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256</a:t>
                      </a:r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卡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32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（基准）</a:t>
                      </a:r>
                      <a:endParaRPr lang="en-US" altLang="zh-CN" sz="120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183.5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0% (</a:t>
                      </a:r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基准</a:t>
                      </a:r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)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4.8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8.2%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100%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无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981978"/>
                  </a:ext>
                </a:extLst>
              </a:tr>
              <a:tr h="465447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1,024</a:t>
                      </a:r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卡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32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=256</a:t>
                      </a:r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卡带宽*</a:t>
                      </a:r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4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178.9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2.5%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7.1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13.5%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97.5%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端口波动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185740"/>
                  </a:ext>
                </a:extLst>
              </a:tr>
              <a:tr h="465447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4,096</a:t>
                      </a:r>
                      <a:r>
                        <a:rPr lang="zh-CN" altLang="en-US" sz="120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卡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32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=256</a:t>
                      </a:r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卡带宽*</a:t>
                      </a:r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164.2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10.5%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15.3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24.7%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89.5%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重试</a:t>
                      </a:r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0.3%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301951"/>
                  </a:ext>
                </a:extLst>
              </a:tr>
              <a:tr h="465447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8,192</a:t>
                      </a:r>
                      <a:r>
                        <a:rPr lang="zh-CN" altLang="en-US" sz="120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卡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32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=256</a:t>
                      </a:r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卡带宽*</a:t>
                      </a:r>
                      <a:r>
                        <a:rPr lang="en-US" altLang="zh-CN" sz="120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149.8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18.4%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28.6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36.2%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81.6%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阻塞事件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891295"/>
                  </a:ext>
                </a:extLst>
              </a:tr>
              <a:tr h="465447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10,240</a:t>
                      </a:r>
                      <a:r>
                        <a:rPr lang="zh-CN" altLang="en-US" sz="120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卡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32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=256</a:t>
                      </a:r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卡带宽*</a:t>
                      </a:r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4</a:t>
                      </a:r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0</a:t>
                      </a:r>
                      <a:endParaRPr lang="en-US" altLang="zh-CN" sz="120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n-ea"/>
                        <a:cs typeface="+mn-cs"/>
                      </a:endParaRP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137.4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25.1%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41.2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47.8%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74.9%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3</a:t>
                      </a:r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节点超时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821611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ED1C0867-102D-7091-44E5-C8555D8DC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157210"/>
              </p:ext>
            </p:extLst>
          </p:nvPr>
        </p:nvGraphicFramePr>
        <p:xfrm>
          <a:off x="623635" y="4360127"/>
          <a:ext cx="10850967" cy="1903738"/>
        </p:xfrm>
        <a:graphic>
          <a:graphicData uri="http://schemas.openxmlformats.org/drawingml/2006/table">
            <a:tbl>
              <a:tblPr/>
              <a:tblGrid>
                <a:gridCol w="3616989">
                  <a:extLst>
                    <a:ext uri="{9D8B030D-6E8A-4147-A177-3AD203B41FA5}">
                      <a16:colId xmlns:a16="http://schemas.microsoft.com/office/drawing/2014/main" val="2089391870"/>
                    </a:ext>
                  </a:extLst>
                </a:gridCol>
                <a:gridCol w="3616989">
                  <a:extLst>
                    <a:ext uri="{9D8B030D-6E8A-4147-A177-3AD203B41FA5}">
                      <a16:colId xmlns:a16="http://schemas.microsoft.com/office/drawing/2014/main" val="1522844642"/>
                    </a:ext>
                  </a:extLst>
                </a:gridCol>
                <a:gridCol w="3616989">
                  <a:extLst>
                    <a:ext uri="{9D8B030D-6E8A-4147-A177-3AD203B41FA5}">
                      <a16:colId xmlns:a16="http://schemas.microsoft.com/office/drawing/2014/main" val="4246167418"/>
                    </a:ext>
                  </a:extLst>
                </a:gridCol>
              </a:tblGrid>
              <a:tr h="417388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​​瓶颈现象​​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74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​​解决方案​​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74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​​预期收益​​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7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619605"/>
                  </a:ext>
                </a:extLst>
              </a:tr>
              <a:tr h="534481"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8000</a:t>
                      </a:r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卡以上尾延迟突增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e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NCCL_IGNORE_CPU_AFFINITY=1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e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-15% P99</a:t>
                      </a:r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延迟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545833"/>
                  </a:ext>
                </a:extLst>
              </a:tr>
              <a:tr h="534481"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同步时间占比 </a:t>
                      </a:r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&gt;40%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改用 </a:t>
                      </a:r>
                      <a:r>
                        <a:rPr lang="e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Hybrid Hierarchical All</a:t>
                      </a:r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-</a:t>
                      </a:r>
                      <a:r>
                        <a:rPr lang="e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Reduce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-30%</a:t>
                      </a:r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同步开销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245522"/>
                  </a:ext>
                </a:extLst>
              </a:tr>
              <a:tr h="417388"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跨柜带宽衰减 </a:t>
                      </a:r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&gt;20%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调整 </a:t>
                      </a:r>
                      <a:r>
                        <a:rPr lang="e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ECMP</a:t>
                      </a:r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路由权重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en-US" altLang="zh-CN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+18%</a:t>
                      </a:r>
                      <a:r>
                        <a:rPr lang="zh-CN" altLang="en-US" sz="120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有效带宽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384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2564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9044798-0985-5172-6FAE-955D537A7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Question</a:t>
            </a:r>
            <a:r>
              <a:rPr lang="zh-CN" altLang="en-US" dirty="0"/>
              <a:t>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12622DE-D28B-E049-7E40-1DB3B9B09F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2800" dirty="0"/>
              <a:t>交付万卡集群，需要做什么？</a:t>
            </a:r>
            <a:endParaRPr lang="en-US" altLang="zh-CN" sz="2800" dirty="0"/>
          </a:p>
          <a:p>
            <a:r>
              <a:rPr lang="zh-CN" altLang="en-US" sz="2800" dirty="0"/>
              <a:t>搭好硬件之后，分配</a:t>
            </a:r>
            <a:r>
              <a:rPr lang="en-US" altLang="zh-CN" sz="2800" dirty="0"/>
              <a:t> IP</a:t>
            </a:r>
            <a:r>
              <a:rPr lang="zh-CN" altLang="en-US" sz="2800" dirty="0"/>
              <a:t>，就给算法同事自己用？</a:t>
            </a:r>
          </a:p>
        </p:txBody>
      </p:sp>
    </p:spTree>
    <p:extLst>
      <p:ext uri="{BB962C8B-B14F-4D97-AF65-F5344CB8AC3E}">
        <p14:creationId xmlns:p14="http://schemas.microsoft.com/office/powerpoint/2010/main" val="873688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i="0" dirty="0">
                <a:effectLst/>
                <a:latin typeface="+mj-ea"/>
                <a:ea typeface="+mj-ea"/>
              </a:rPr>
              <a:t>总结与思考</a:t>
            </a:r>
            <a:endParaRPr lang="en-US" altLang="zh-CN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>
            <a:extLst>
              <a:ext uri="{FF2B5EF4-FFF2-40B4-BE49-F238E27FC236}">
                <a16:creationId xmlns:a16="http://schemas.microsoft.com/office/drawing/2014/main" id="{4EC804CC-621B-FD53-2EC7-A04048061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>
                <a:effectLst/>
                <a:latin typeface="+mj-ea"/>
                <a:ea typeface="+mj-ea"/>
              </a:rPr>
              <a:t>问题焦点 </a:t>
            </a:r>
            <a:r>
              <a:rPr lang="en-US" altLang="zh-CN" i="0" dirty="0">
                <a:effectLst/>
                <a:latin typeface="+mj-ea"/>
                <a:ea typeface="+mj-ea"/>
              </a:rPr>
              <a:t>+</a:t>
            </a:r>
            <a:r>
              <a:rPr lang="zh-CN" altLang="en-US" i="0" dirty="0">
                <a:effectLst/>
                <a:latin typeface="+mj-ea"/>
                <a:ea typeface="+mj-ea"/>
              </a:rPr>
              <a:t> 具体措施 </a:t>
            </a:r>
            <a:r>
              <a:rPr lang="en-US" altLang="zh-CN" i="0" dirty="0">
                <a:effectLst/>
                <a:latin typeface="+mj-ea"/>
                <a:ea typeface="+mj-ea"/>
              </a:rPr>
              <a:t>+</a:t>
            </a:r>
            <a:r>
              <a:rPr lang="zh-CN" altLang="en-US" i="0" dirty="0">
                <a:effectLst/>
                <a:latin typeface="+mj-ea"/>
                <a:ea typeface="+mj-ea"/>
              </a:rPr>
              <a:t> 量化目标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8726E8-B8CF-36C7-FFA2-69CBF38F3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集群可靠性压力测试​，充分挖掘硬件故障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长周期连续训练稳定性测试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分布式训练线性度与扩展性测试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自动化监控与告警体系建设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训练任务失败归因分析机制建立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0" indent="0">
              <a:buNone/>
            </a:pPr>
            <a:r>
              <a:rPr lang="en-US" altLang="zh-CN" sz="2400" b="1" dirty="0">
                <a:solidFill>
                  <a:srgbClr val="C00000"/>
                </a:solidFill>
              </a:rPr>
              <a:t>Summary</a:t>
            </a:r>
            <a:r>
              <a:rPr lang="zh-CN" altLang="en-US" sz="2400" b="1" dirty="0">
                <a:solidFill>
                  <a:srgbClr val="C00000"/>
                </a:solidFill>
              </a:rPr>
              <a:t>：跟</a:t>
            </a:r>
            <a:r>
              <a:rPr lang="en-US" altLang="zh-CN" sz="2400" b="1" dirty="0">
                <a:solidFill>
                  <a:srgbClr val="C00000"/>
                </a:solidFill>
              </a:rPr>
              <a:t> AI</a:t>
            </a:r>
            <a:r>
              <a:rPr lang="zh-CN" altLang="en-US" sz="2400" b="1" dirty="0">
                <a:solidFill>
                  <a:srgbClr val="C00000"/>
                </a:solidFill>
              </a:rPr>
              <a:t> 集群模型，跟硬件磨合，跟基础软件磨合</a:t>
            </a:r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48131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375364E-6E4C-4E1E-CB5E-30477CFD6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0" dirty="0">
                <a:effectLst/>
                <a:latin typeface="+mj-ea"/>
                <a:ea typeface="+mj-ea"/>
              </a:rPr>
              <a:t>1</a:t>
            </a:r>
            <a:r>
              <a:rPr lang="zh-CN" altLang="en-US" i="0" dirty="0">
                <a:effectLst/>
                <a:latin typeface="+mj-ea"/>
                <a:ea typeface="+mj-ea"/>
              </a:rPr>
              <a:t> 问题焦点 </a:t>
            </a:r>
            <a:r>
              <a:rPr lang="en-US" altLang="zh-CN" i="0" dirty="0">
                <a:effectLst/>
                <a:latin typeface="+mj-ea"/>
                <a:ea typeface="+mj-ea"/>
              </a:rPr>
              <a:t>+</a:t>
            </a:r>
            <a:r>
              <a:rPr lang="zh-CN" altLang="en-US" i="0" dirty="0">
                <a:effectLst/>
                <a:latin typeface="+mj-ea"/>
                <a:ea typeface="+mj-ea"/>
              </a:rPr>
              <a:t> 具体措施 </a:t>
            </a:r>
            <a:r>
              <a:rPr lang="en-US" altLang="zh-CN" i="0" dirty="0">
                <a:effectLst/>
                <a:latin typeface="+mj-ea"/>
                <a:ea typeface="+mj-ea"/>
              </a:rPr>
              <a:t>+</a:t>
            </a:r>
            <a:r>
              <a:rPr lang="zh-CN" altLang="en-US" i="0" dirty="0">
                <a:effectLst/>
                <a:latin typeface="+mj-ea"/>
                <a:ea typeface="+mj-ea"/>
              </a:rPr>
              <a:t> 量化目标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E8C35A-D20D-F83B-29E8-F7C82E16CB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b="1" dirty="0">
                <a:solidFill>
                  <a:srgbClr val="66BA36"/>
                </a:solidFill>
              </a:rPr>
              <a:t>集群可靠性压力测试​，充分挖掘硬件故障</a:t>
            </a:r>
            <a:endParaRPr lang="en-US" altLang="zh-CN" sz="2400" b="1" dirty="0">
              <a:solidFill>
                <a:srgbClr val="66BA36"/>
              </a:solidFill>
            </a:endParaRPr>
          </a:p>
          <a:p>
            <a:r>
              <a:rPr lang="zh-CN" altLang="en-US" b="1" dirty="0"/>
              <a:t>目标​​：</a:t>
            </a:r>
            <a:r>
              <a:rPr lang="zh-CN" altLang="en-US" dirty="0"/>
              <a:t>大部分硬件问题均是早期失效导致，暴露早期硬件缺陷</a:t>
            </a:r>
            <a:endParaRPr lang="en-US" altLang="zh-CN" dirty="0"/>
          </a:p>
          <a:p>
            <a:pPr lvl="1"/>
            <a:r>
              <a:rPr lang="zh-CN" altLang="en-US" dirty="0"/>
              <a:t>交接前连续运行不同参数规模、不同类型的等模型任务​​（</a:t>
            </a:r>
            <a:r>
              <a:rPr lang="en-US" altLang="zh-CN" dirty="0"/>
              <a:t>10</a:t>
            </a:r>
            <a:r>
              <a:rPr lang="en" altLang="zh-CN" dirty="0"/>
              <a:t>B~100B</a:t>
            </a:r>
            <a:r>
              <a:rPr lang="zh-CN" altLang="en-US" dirty="0"/>
              <a:t>参数），覆盖 </a:t>
            </a:r>
            <a:r>
              <a:rPr lang="en-US" altLang="zh-CN" dirty="0"/>
              <a:t>90%</a:t>
            </a:r>
            <a:r>
              <a:rPr lang="zh-CN" altLang="en-US" dirty="0"/>
              <a:t> 计算柜</a:t>
            </a:r>
            <a:endParaRPr lang="en-US" altLang="zh-CN" dirty="0"/>
          </a:p>
          <a:p>
            <a:pPr lvl="1"/>
            <a:r>
              <a:rPr lang="zh-CN" altLang="en-US" dirty="0"/>
              <a:t>设置不同 </a:t>
            </a:r>
            <a:r>
              <a:rPr lang="en-US" altLang="zh-CN" dirty="0"/>
              <a:t>BS</a:t>
            </a:r>
            <a:r>
              <a:rPr lang="zh-CN" altLang="en" dirty="0"/>
              <a:t>、</a:t>
            </a:r>
            <a:r>
              <a:rPr lang="zh-CN" altLang="en-US" dirty="0"/>
              <a:t>精度（</a:t>
            </a:r>
            <a:r>
              <a:rPr lang="en" altLang="zh-CN" dirty="0"/>
              <a:t>FP16</a:t>
            </a:r>
            <a:r>
              <a:rPr lang="zh-CN" altLang="en" dirty="0"/>
              <a:t>、</a:t>
            </a:r>
            <a:r>
              <a:rPr lang="en" altLang="zh-CN" dirty="0"/>
              <a:t>BF16</a:t>
            </a:r>
            <a:r>
              <a:rPr lang="zh-CN" altLang="en" dirty="0"/>
              <a:t>、</a:t>
            </a:r>
            <a:r>
              <a:rPr lang="en" altLang="zh-CN" dirty="0"/>
              <a:t>TF32</a:t>
            </a:r>
            <a:r>
              <a:rPr lang="zh-CN" altLang="en" dirty="0"/>
              <a:t>）、</a:t>
            </a:r>
            <a:r>
              <a:rPr lang="zh-CN" altLang="en-US" dirty="0"/>
              <a:t>分布式策略（</a:t>
            </a:r>
            <a:r>
              <a:rPr lang="en" altLang="zh-CN" dirty="0"/>
              <a:t>DDP</a:t>
            </a:r>
            <a:r>
              <a:rPr lang="zh-CN" altLang="en" dirty="0"/>
              <a:t>、</a:t>
            </a:r>
            <a:r>
              <a:rPr lang="en" altLang="zh-CN" dirty="0"/>
              <a:t>FSDP</a:t>
            </a:r>
            <a:r>
              <a:rPr lang="zh-CN" altLang="en" dirty="0"/>
              <a:t>、</a:t>
            </a:r>
            <a:r>
              <a:rPr lang="en" altLang="zh-CN" dirty="0"/>
              <a:t>ZeRO</a:t>
            </a:r>
            <a:r>
              <a:rPr lang="zh-CN" altLang="en" dirty="0"/>
              <a:t>）</a:t>
            </a:r>
            <a:r>
              <a:rPr lang="zh-CN" altLang="en-US" dirty="0"/>
              <a:t>进行测试</a:t>
            </a:r>
            <a:endParaRPr lang="en-US" altLang="zh-CN" dirty="0"/>
          </a:p>
          <a:p>
            <a:pPr lvl="1"/>
            <a:r>
              <a:rPr lang="zh-CN" altLang="en-US" dirty="0"/>
              <a:t>收集单步耗时、吞吐量、</a:t>
            </a:r>
            <a:r>
              <a:rPr lang="en" altLang="zh-CN" dirty="0"/>
              <a:t>GPU</a:t>
            </a:r>
            <a:r>
              <a:rPr lang="zh-CN" altLang="en-US" dirty="0"/>
              <a:t>利用率、通信带宽、内存占用不同指标</a:t>
            </a:r>
            <a:endParaRPr lang="en-US" altLang="zh-CN" dirty="0"/>
          </a:p>
          <a:p>
            <a:pPr lvl="1"/>
            <a:r>
              <a:rPr lang="zh-CN" altLang="en-US" b="1" dirty="0"/>
              <a:t>​​量化指标</a:t>
            </a:r>
            <a:r>
              <a:rPr lang="zh-CN" altLang="en-US" dirty="0"/>
              <a:t>​​：达成 ​​≥</a:t>
            </a:r>
            <a:r>
              <a:rPr lang="en-US" altLang="zh-CN" dirty="0"/>
              <a:t>200</a:t>
            </a:r>
            <a:r>
              <a:rPr lang="zh-CN" altLang="en-US" dirty="0"/>
              <a:t> 小时连续训练零断点​​故障，硬件失效率压降至 ​​</a:t>
            </a:r>
            <a:r>
              <a:rPr lang="en-US" altLang="zh-CN" dirty="0"/>
              <a:t>&lt;0.5%/</a:t>
            </a:r>
            <a:r>
              <a:rPr lang="zh-CN" altLang="en-US" dirty="0"/>
              <a:t>周​</a:t>
            </a:r>
          </a:p>
        </p:txBody>
      </p:sp>
    </p:spTree>
    <p:extLst>
      <p:ext uri="{BB962C8B-B14F-4D97-AF65-F5344CB8AC3E}">
        <p14:creationId xmlns:p14="http://schemas.microsoft.com/office/powerpoint/2010/main" val="1311308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D263CBC-3A41-95BA-6184-AB401DA27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问题焦点 </a:t>
            </a:r>
            <a:r>
              <a:rPr lang="en-US" altLang="zh-CN" dirty="0"/>
              <a:t>+</a:t>
            </a:r>
            <a:r>
              <a:rPr lang="zh-CN" altLang="en-US" dirty="0"/>
              <a:t> 具体措施 </a:t>
            </a:r>
            <a:r>
              <a:rPr lang="en-US" altLang="zh-CN" dirty="0"/>
              <a:t>+</a:t>
            </a:r>
            <a:r>
              <a:rPr lang="zh-CN" altLang="en-US" dirty="0"/>
              <a:t> 量化目标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D7E2F6A-E596-0603-16C6-7A2A1015DF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2400" b="1" dirty="0">
                <a:solidFill>
                  <a:srgbClr val="66BA36"/>
                </a:solidFill>
              </a:rPr>
              <a:t>长周期连续训练稳定性测试</a:t>
            </a:r>
          </a:p>
          <a:p>
            <a:r>
              <a:rPr lang="zh-CN" altLang="en-US" b="1" dirty="0"/>
              <a:t>目的 ：</a:t>
            </a:r>
            <a:r>
              <a:rPr lang="zh-CN" altLang="en-US" dirty="0"/>
              <a:t>验证 </a:t>
            </a:r>
            <a:r>
              <a:rPr lang="en-US" altLang="zh-CN" dirty="0"/>
              <a:t>AI</a:t>
            </a:r>
            <a:r>
              <a:rPr lang="zh-CN" altLang="en-US" dirty="0"/>
              <a:t> 集群在长时间高负载下的稳定性和容错能力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选择典型的大模型，进行连续 </a:t>
            </a:r>
            <a:r>
              <a:rPr lang="en-US" altLang="zh-CN" dirty="0"/>
              <a:t>200h</a:t>
            </a:r>
            <a:r>
              <a:rPr lang="zh-CN" altLang="en-US" dirty="0"/>
              <a:t> 以上的训练任务（</a:t>
            </a:r>
            <a:r>
              <a:rPr lang="en-US" altLang="zh-CN" dirty="0"/>
              <a:t>e.g.</a:t>
            </a:r>
            <a:r>
              <a:rPr lang="zh-CN" altLang="en-US" dirty="0"/>
              <a:t> </a:t>
            </a:r>
            <a:r>
              <a:rPr lang="en-US" altLang="zh-CN" dirty="0"/>
              <a:t>DeepSeek/Qwen</a:t>
            </a:r>
            <a:r>
              <a:rPr lang="zh-CN" altLang="en-US" dirty="0"/>
              <a:t>）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设置检查点保存机制 </a:t>
            </a:r>
            <a:r>
              <a:rPr lang="en" altLang="zh-CN" dirty="0"/>
              <a:t>checkpoint</a:t>
            </a:r>
            <a:r>
              <a:rPr lang="zh-CN" altLang="en" dirty="0"/>
              <a:t>，</a:t>
            </a:r>
            <a:r>
              <a:rPr lang="zh-CN" altLang="en-US" dirty="0"/>
              <a:t>定期保存模型状态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模拟故障注入，观察任务是否能自动恢复、恢复时长、性能（</a:t>
            </a:r>
            <a:r>
              <a:rPr lang="en-US" altLang="zh-CN" dirty="0"/>
              <a:t>e.g.</a:t>
            </a:r>
            <a:r>
              <a:rPr lang="zh-CN" altLang="en-US" dirty="0"/>
              <a:t> 断网、重启某节点、</a:t>
            </a:r>
            <a:r>
              <a:rPr lang="en" altLang="zh-CN" dirty="0"/>
              <a:t>GPU</a:t>
            </a:r>
            <a:r>
              <a:rPr lang="zh-CN" altLang="en-US" dirty="0"/>
              <a:t>掉卡）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记录日志、监控数据（</a:t>
            </a:r>
            <a:r>
              <a:rPr lang="en-US" altLang="zh-CN" dirty="0"/>
              <a:t>e.g.</a:t>
            </a:r>
            <a:r>
              <a:rPr lang="zh-CN" altLang="en-US" dirty="0"/>
              <a:t> </a:t>
            </a:r>
            <a:r>
              <a:rPr lang="en" altLang="zh-CN" dirty="0"/>
              <a:t>GPU</a:t>
            </a:r>
            <a:r>
              <a:rPr lang="en-US" altLang="zh-CN" dirty="0"/>
              <a:t>/NPU</a:t>
            </a:r>
            <a:r>
              <a:rPr lang="zh-CN" altLang="en-US" dirty="0"/>
              <a:t> 温度、风扇转速、电源状态）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0959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D263CBC-3A41-95BA-6184-AB401DA27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 问题焦点 </a:t>
            </a:r>
            <a:r>
              <a:rPr lang="en-US" altLang="zh-CN" dirty="0"/>
              <a:t>+</a:t>
            </a:r>
            <a:r>
              <a:rPr lang="zh-CN" altLang="en-US" dirty="0"/>
              <a:t> 具体措施 </a:t>
            </a:r>
            <a:r>
              <a:rPr lang="en-US" altLang="zh-CN" dirty="0"/>
              <a:t>+</a:t>
            </a:r>
            <a:r>
              <a:rPr lang="zh-CN" altLang="en-US" dirty="0"/>
              <a:t> 量化目标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D7E2F6A-E596-0603-16C6-7A2A1015DF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2400" b="1" dirty="0">
                <a:solidFill>
                  <a:srgbClr val="66BA36"/>
                </a:solidFill>
              </a:rPr>
              <a:t>分布式训练线性度与扩展性测试</a:t>
            </a:r>
          </a:p>
          <a:p>
            <a:r>
              <a:rPr lang="zh-CN" altLang="en-US" b="1" dirty="0"/>
              <a:t>目的 ：</a:t>
            </a:r>
            <a:r>
              <a:rPr lang="zh-CN" altLang="en-US" dirty="0"/>
              <a:t>验证随着节点数增加，训练性能是否呈近似线性提升</a:t>
            </a:r>
            <a:endParaRPr lang="en-US" altLang="zh-CN" dirty="0"/>
          </a:p>
          <a:p>
            <a:pPr lvl="1"/>
            <a:r>
              <a:rPr lang="zh-CN" altLang="en-US" dirty="0"/>
              <a:t>使用相同模型在不同节点数量下执行训练和推理任务（</a:t>
            </a:r>
            <a:r>
              <a:rPr lang="en-US" altLang="zh-CN" dirty="0"/>
              <a:t>e.g.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8</a:t>
            </a:r>
            <a:r>
              <a:rPr lang="zh-CN" altLang="en-US" dirty="0"/>
              <a:t>、</a:t>
            </a:r>
            <a:r>
              <a:rPr lang="en-US" altLang="zh-CN" dirty="0"/>
              <a:t>16</a:t>
            </a:r>
            <a:r>
              <a:rPr lang="zh-CN" altLang="en-US" dirty="0"/>
              <a:t>、</a:t>
            </a:r>
            <a:r>
              <a:rPr lang="en-US" altLang="zh-CN" dirty="0"/>
              <a:t>32</a:t>
            </a:r>
            <a:r>
              <a:rPr lang="zh-CN" altLang="en-US" dirty="0"/>
              <a:t>、</a:t>
            </a:r>
            <a:r>
              <a:rPr lang="en-US" altLang="zh-CN" dirty="0"/>
              <a:t>64</a:t>
            </a:r>
            <a:r>
              <a:rPr lang="zh-CN" altLang="en-US" dirty="0"/>
              <a:t>、</a:t>
            </a:r>
            <a:r>
              <a:rPr lang="en-US" altLang="zh-CN" dirty="0"/>
              <a:t>128</a:t>
            </a:r>
            <a:r>
              <a:rPr lang="zh-CN" altLang="en-US" dirty="0"/>
              <a:t> 节点）</a:t>
            </a:r>
          </a:p>
          <a:p>
            <a:pPr lvl="1"/>
            <a:r>
              <a:rPr lang="zh-CN" altLang="en-US" dirty="0"/>
              <a:t>比较步耗时、吞吐量、</a:t>
            </a:r>
            <a:r>
              <a:rPr lang="en" altLang="zh-CN" dirty="0"/>
              <a:t>TFLOPS</a:t>
            </a:r>
            <a:r>
              <a:rPr lang="zh-CN" altLang="en-US" dirty="0"/>
              <a:t> 利用率、集合通信效率</a:t>
            </a:r>
          </a:p>
          <a:p>
            <a:pPr lvl="1"/>
            <a:r>
              <a:rPr lang="zh-CN" altLang="en-US" dirty="0"/>
              <a:t>分析是否存在通信瓶颈、是否有明显的非线性下降、是否出现计算空闲等待现象</a:t>
            </a:r>
          </a:p>
          <a:p>
            <a:pPr lvl="1"/>
            <a:r>
              <a:rPr lang="zh-CN" altLang="en-US" b="1" dirty="0"/>
              <a:t>​​量化指标​​：</a:t>
            </a:r>
            <a:r>
              <a:rPr lang="zh-CN" altLang="en-US" dirty="0"/>
              <a:t>扩展性曲线图、通信开销占比分析、最优并行策略推荐</a:t>
            </a:r>
          </a:p>
        </p:txBody>
      </p:sp>
    </p:spTree>
    <p:extLst>
      <p:ext uri="{BB962C8B-B14F-4D97-AF65-F5344CB8AC3E}">
        <p14:creationId xmlns:p14="http://schemas.microsoft.com/office/powerpoint/2010/main" val="4208596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D263CBC-3A41-95BA-6184-AB401DA27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 问题焦点 </a:t>
            </a:r>
            <a:r>
              <a:rPr lang="en-US" altLang="zh-CN" dirty="0"/>
              <a:t>+</a:t>
            </a:r>
            <a:r>
              <a:rPr lang="zh-CN" altLang="en-US" dirty="0"/>
              <a:t> 具体措施 </a:t>
            </a:r>
            <a:r>
              <a:rPr lang="en-US" altLang="zh-CN" dirty="0"/>
              <a:t>+</a:t>
            </a:r>
            <a:r>
              <a:rPr lang="zh-CN" altLang="en-US" dirty="0"/>
              <a:t> 量化目标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D7E2F6A-E596-0603-16C6-7A2A1015DF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2400" b="1" dirty="0">
                <a:solidFill>
                  <a:srgbClr val="66BA36"/>
                </a:solidFill>
              </a:rPr>
              <a:t>自动化监控与告警体系建设</a:t>
            </a:r>
          </a:p>
          <a:p>
            <a:r>
              <a:rPr lang="zh-CN" altLang="en-US" b="1" dirty="0"/>
              <a:t>目的 ：</a:t>
            </a:r>
            <a:r>
              <a:rPr lang="zh-CN" altLang="en-US" dirty="0"/>
              <a:t>构建完整的集群健康监控体系，提前发现潜在的集群问题</a:t>
            </a:r>
            <a:endParaRPr lang="en-US" altLang="zh-CN" dirty="0"/>
          </a:p>
          <a:p>
            <a:pPr lvl="1"/>
            <a:r>
              <a:rPr lang="zh-CN" altLang="en-US" b="1" dirty="0"/>
              <a:t>设置监控维度：</a:t>
            </a:r>
            <a:r>
              <a:rPr lang="en-US" altLang="zh-CN" dirty="0"/>
              <a:t>GPU/NPU</a:t>
            </a:r>
            <a:r>
              <a:rPr lang="zh-CN" altLang="en-US" dirty="0"/>
              <a:t> 利用率、显存使用、温度、功耗；网络延迟、带宽、丢包率；存储</a:t>
            </a:r>
            <a:r>
              <a:rPr lang="en" altLang="zh-CN" dirty="0"/>
              <a:t>IO</a:t>
            </a:r>
            <a:r>
              <a:rPr lang="zh-CN" altLang="en-US" dirty="0"/>
              <a:t>吞吐、响应延迟；任务状态、</a:t>
            </a:r>
            <a:r>
              <a:rPr lang="en" altLang="zh-CN" dirty="0"/>
              <a:t>Pod</a:t>
            </a:r>
            <a:r>
              <a:rPr lang="zh-CN" altLang="en-US" dirty="0"/>
              <a:t> 状态、调度延迟等</a:t>
            </a:r>
          </a:p>
          <a:p>
            <a:pPr lvl="1"/>
            <a:r>
              <a:rPr lang="zh-CN" altLang="en-US" b="1" dirty="0"/>
              <a:t>设置阈值告警规则：</a:t>
            </a:r>
            <a:r>
              <a:rPr lang="zh-CN" altLang="en-US" dirty="0"/>
              <a:t>实现 </a:t>
            </a:r>
            <a:r>
              <a:rPr lang="en" altLang="zh-CN" dirty="0"/>
              <a:t>GPU</a:t>
            </a:r>
            <a:r>
              <a:rPr lang="zh-CN" altLang="en-US" dirty="0"/>
              <a:t> 故障预警、网络拥塞预警、资源争抢预警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89890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4FB2A5F-6FDD-F967-FD55-E3F26F555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5</a:t>
            </a:r>
            <a:r>
              <a:rPr lang="zh-CN" altLang="en-US" dirty="0"/>
              <a:t> 问题焦点 </a:t>
            </a:r>
            <a:r>
              <a:rPr lang="en-US" altLang="zh-CN" dirty="0"/>
              <a:t>+</a:t>
            </a:r>
            <a:r>
              <a:rPr lang="zh-CN" altLang="en-US" dirty="0"/>
              <a:t> 具体措施 </a:t>
            </a:r>
            <a:r>
              <a:rPr lang="en-US" altLang="zh-CN" dirty="0"/>
              <a:t>+</a:t>
            </a:r>
            <a:r>
              <a:rPr lang="zh-CN" altLang="en-US" dirty="0"/>
              <a:t> 量化目标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F0EFDC2-8242-8331-105F-BC69C52B1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2400" b="1" dirty="0">
                <a:solidFill>
                  <a:srgbClr val="66BA36"/>
                </a:solidFill>
              </a:rPr>
              <a:t>训练任务失败归因分析机制建立</a:t>
            </a:r>
          </a:p>
          <a:p>
            <a:r>
              <a:rPr lang="zh-CN" altLang="en-US" b="1" dirty="0"/>
              <a:t>目的 ：</a:t>
            </a:r>
            <a:r>
              <a:rPr lang="zh-CN" altLang="en-US" dirty="0"/>
              <a:t>为后续快速定位训练失败原因提供依据 </a:t>
            </a:r>
            <a:endParaRPr lang="en-US" altLang="zh-CN" dirty="0"/>
          </a:p>
          <a:p>
            <a:pPr lvl="1"/>
            <a:r>
              <a:rPr lang="zh-CN" altLang="en-US" dirty="0"/>
              <a:t>建立分类标签体系：硬件类（</a:t>
            </a:r>
            <a:r>
              <a:rPr lang="en-US" altLang="zh-CN" dirty="0"/>
              <a:t>e.g.</a:t>
            </a:r>
            <a:r>
              <a:rPr lang="zh-CN" altLang="en-US" dirty="0"/>
              <a:t> </a:t>
            </a:r>
            <a:r>
              <a:rPr lang="en" altLang="zh-CN" dirty="0"/>
              <a:t>GPU</a:t>
            </a:r>
            <a:r>
              <a:rPr lang="zh-CN" altLang="en-US" dirty="0"/>
              <a:t>卡死、内存溢出、</a:t>
            </a:r>
            <a:r>
              <a:rPr lang="en" altLang="zh-CN" dirty="0"/>
              <a:t>PCIe</a:t>
            </a:r>
            <a:r>
              <a:rPr lang="zh-CN" altLang="en-US" dirty="0"/>
              <a:t>通信异常）、网络类（</a:t>
            </a:r>
            <a:r>
              <a:rPr lang="en-US" altLang="zh-CN" dirty="0"/>
              <a:t>e.g.</a:t>
            </a:r>
            <a:r>
              <a:rPr lang="zh-CN" altLang="en-US" dirty="0"/>
              <a:t> 通信超时、</a:t>
            </a:r>
            <a:r>
              <a:rPr lang="en" altLang="zh-CN" dirty="0"/>
              <a:t>NCCL</a:t>
            </a:r>
            <a:r>
              <a:rPr lang="zh-CN" altLang="en-US" dirty="0"/>
              <a:t>错误）、软件类（</a:t>
            </a:r>
            <a:r>
              <a:rPr lang="en-US" altLang="zh-CN" dirty="0"/>
              <a:t>e.g.</a:t>
            </a:r>
            <a:r>
              <a:rPr lang="zh-CN" altLang="en-US" dirty="0"/>
              <a:t> </a:t>
            </a:r>
            <a:r>
              <a:rPr lang="en" altLang="zh-CN" dirty="0"/>
              <a:t>PyTorch Bug</a:t>
            </a:r>
            <a:r>
              <a:rPr lang="zh-CN" altLang="en" dirty="0"/>
              <a:t>、</a:t>
            </a:r>
            <a:r>
              <a:rPr lang="en" altLang="zh-CN" dirty="0"/>
              <a:t>CUDA OOM</a:t>
            </a:r>
            <a:r>
              <a:rPr lang="zh-CN" altLang="en" dirty="0"/>
              <a:t>）</a:t>
            </a:r>
            <a:r>
              <a:rPr lang="zh-CN" altLang="en-US" dirty="0"/>
              <a:t>、配置类（</a:t>
            </a:r>
            <a:r>
              <a:rPr lang="en-US" altLang="zh-CN" dirty="0"/>
              <a:t>e.g.</a:t>
            </a:r>
            <a:r>
              <a:rPr lang="zh-CN" altLang="en-US" dirty="0"/>
              <a:t> 参数设置不合理）</a:t>
            </a:r>
          </a:p>
          <a:p>
            <a:pPr lvl="1"/>
            <a:r>
              <a:rPr lang="zh-CN" altLang="en-US" dirty="0"/>
              <a:t>对训练任务失败进行归类记录，无论是代码错误、硬件故障还是资源不足</a:t>
            </a:r>
          </a:p>
          <a:p>
            <a:pPr lvl="1"/>
            <a:r>
              <a:rPr lang="zh-CN" altLang="en-US" dirty="0"/>
              <a:t>结合日志、堆栈信息、监控数据进行根因分析，提炼白皮书和行业标准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9479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9044798-0985-5172-6FAE-955D537A7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Question</a:t>
            </a:r>
            <a:r>
              <a:rPr lang="zh-CN" altLang="en-US" dirty="0"/>
              <a:t>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12622DE-D28B-E049-7E40-1DB3B9B09F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2800" dirty="0"/>
              <a:t>总结？干就完了！摸着石头过河，总结经验，下一个视频更精彩！</a:t>
            </a:r>
          </a:p>
        </p:txBody>
      </p:sp>
    </p:spTree>
    <p:extLst>
      <p:ext uri="{BB962C8B-B14F-4D97-AF65-F5344CB8AC3E}">
        <p14:creationId xmlns:p14="http://schemas.microsoft.com/office/powerpoint/2010/main" val="3927782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57" y="476672"/>
            <a:ext cx="11161239" cy="589190"/>
          </a:xfrm>
        </p:spPr>
        <p:txBody>
          <a:bodyPr/>
          <a:lstStyle/>
          <a:p>
            <a:r>
              <a:rPr lang="zh-CN" altLang="en-US" dirty="0"/>
              <a:t>引用与参考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</p:spPr>
        <p:txBody>
          <a:bodyPr/>
          <a:lstStyle/>
          <a:p>
            <a:r>
              <a:rPr lang="en" altLang="zh-CN" dirty="0">
                <a:hlinkClick r:id="rId2"/>
              </a:rPr>
              <a:t>http://www.ccw.com.cn/ai/2022-03-01/23727.html</a:t>
            </a:r>
            <a:endParaRPr lang="en" altLang="zh-CN" dirty="0"/>
          </a:p>
          <a:p>
            <a:r>
              <a:rPr lang="en" altLang="zh-CN" dirty="0">
                <a:hlinkClick r:id="rId3"/>
              </a:rPr>
              <a:t>https://cloud.tencent.cn/developer/article/1705673</a:t>
            </a:r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pPr marL="0" indent="0">
              <a:buNone/>
            </a:pPr>
            <a:endParaRPr lang="en" altLang="zh-CN" sz="2400" dirty="0"/>
          </a:p>
          <a:p>
            <a:pPr marL="0" indent="0">
              <a:buNone/>
            </a:pPr>
            <a:r>
              <a:rPr lang="en" altLang="zh-CN" sz="2400" dirty="0">
                <a:solidFill>
                  <a:srgbClr val="374153"/>
                </a:solidFill>
              </a:rPr>
              <a:t>PPT </a:t>
            </a:r>
            <a:r>
              <a:rPr lang="zh-CN" altLang="en" sz="2400" dirty="0">
                <a:solidFill>
                  <a:srgbClr val="374153"/>
                </a:solidFill>
              </a:rPr>
              <a:t>开源</a:t>
            </a:r>
            <a:r>
              <a:rPr lang="zh-CN" altLang="en-US" sz="2400" dirty="0">
                <a:solidFill>
                  <a:srgbClr val="374153"/>
                </a:solidFill>
              </a:rPr>
              <a:t>在：</a:t>
            </a:r>
            <a:r>
              <a:rPr lang="en" altLang="zh-CN" sz="2400" dirty="0">
                <a:solidFill>
                  <a:srgbClr val="C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https://github.com/Infrasys-AI/AIInfra</a:t>
            </a:r>
            <a:endParaRPr lang="en" altLang="zh-CN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大模型系统全栈">
            <a:extLst>
              <a:ext uri="{FF2B5EF4-FFF2-40B4-BE49-F238E27FC236}">
                <a16:creationId xmlns:a16="http://schemas.microsoft.com/office/drawing/2014/main" id="{4F6DA1EC-4C10-32A5-B68D-30B7F0F1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05" y="1403011"/>
            <a:ext cx="5130631" cy="45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模型系统全栈">
            <a:extLst>
              <a:ext uri="{FF2B5EF4-FFF2-40B4-BE49-F238E27FC236}">
                <a16:creationId xmlns:a16="http://schemas.microsoft.com/office/drawing/2014/main" id="{38F8C7DE-83E3-FF3F-B1D1-7A6BBE00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240" y="1674689"/>
            <a:ext cx="6532868" cy="42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082C5E4-295F-3B91-D6D7-0492D82F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r>
              <a:rPr lang="zh-CN" altLang="en-US" dirty="0"/>
              <a:t>  </a:t>
            </a:r>
            <a:r>
              <a:rPr lang="en" altLang="zh-CN" u="sng" dirty="0" err="1"/>
              <a:t>github.com</a:t>
            </a:r>
            <a:r>
              <a:rPr lang="en" altLang="zh-CN" u="sng" dirty="0"/>
              <a:t>/</a:t>
            </a:r>
            <a:r>
              <a:rPr lang="en" altLang="zh-CN" u="sng" dirty="0" err="1"/>
              <a:t>Infrasys</a:t>
            </a:r>
            <a:r>
              <a:rPr lang="en" altLang="zh-CN" u="sng" dirty="0"/>
              <a:t>-AI/AIInfra</a:t>
            </a:r>
            <a:endParaRPr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1058212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2FCF56-466F-6D4A-6777-649CDC56A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217" y="1734923"/>
            <a:ext cx="10792774" cy="39881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753456" lvl="1" indent="-514350">
              <a:buFont typeface="+mj-lt"/>
              <a:buAutoNum type="arabicPeriod"/>
            </a:pPr>
            <a:r>
              <a:rPr lang="zh-CN" altLang="en-US" sz="2800" dirty="0"/>
              <a:t>测试步骤（测试准备、测试原则、测试步骤）</a:t>
            </a:r>
            <a:endParaRPr lang="en-US" altLang="zh-CN" sz="2800" dirty="0"/>
          </a:p>
          <a:p>
            <a:pPr marL="753456" lvl="1" indent="-514350">
              <a:buFont typeface="+mj-lt"/>
              <a:buAutoNum type="arabicPeriod"/>
            </a:pPr>
            <a:r>
              <a:rPr lang="zh-CN" altLang="en-US" sz="2800" dirty="0"/>
              <a:t>性能测试方案（模型、性能、线性度、集合通讯）</a:t>
            </a:r>
            <a:endParaRPr lang="en-US" altLang="zh-CN" sz="2800" dirty="0"/>
          </a:p>
          <a:p>
            <a:pPr marL="753456" lvl="1" indent="-514350">
              <a:buFont typeface="+mj-lt"/>
              <a:buAutoNum type="arabicPeriod"/>
            </a:pPr>
            <a:r>
              <a:rPr lang="zh-CN" altLang="en-US" sz="2800" dirty="0"/>
              <a:t>总结与思考（问题焦点 </a:t>
            </a:r>
            <a:r>
              <a:rPr lang="en-US" altLang="zh-CN" sz="2800" dirty="0"/>
              <a:t>+</a:t>
            </a:r>
            <a:r>
              <a:rPr lang="zh-CN" altLang="en-US" sz="2800" dirty="0"/>
              <a:t> 具体措施 </a:t>
            </a:r>
            <a:r>
              <a:rPr lang="en-US" altLang="zh-CN" sz="2800" dirty="0"/>
              <a:t>+</a:t>
            </a:r>
            <a:r>
              <a:rPr lang="zh-CN" altLang="en-US" sz="2800" dirty="0"/>
              <a:t> 量化目标）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测试步骤</a:t>
            </a:r>
            <a:endParaRPr lang="en-US" altLang="zh-CN" sz="9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E5A81E9-4A31-BD50-5DCC-9B654E3E0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测试前准备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646B188-4603-73B2-48ED-4724B96567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b="1" dirty="0"/>
              <a:t>Step1</a:t>
            </a:r>
            <a:r>
              <a:rPr lang="zh-CN" altLang="en-US" b="1" dirty="0"/>
              <a:t>：</a:t>
            </a:r>
            <a:r>
              <a:rPr lang="zh-CN" altLang="en-US" dirty="0"/>
              <a:t>准备大模型镜像，包含模型文件 </a:t>
            </a:r>
            <a:r>
              <a:rPr lang="en-US" altLang="zh-CN" dirty="0"/>
              <a:t>+</a:t>
            </a:r>
            <a:r>
              <a:rPr lang="zh-CN" altLang="en-US" dirty="0"/>
              <a:t> 脚本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CUDA/CANN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Megatron</a:t>
            </a:r>
            <a:r>
              <a:rPr lang="zh-CN" altLang="en-US" dirty="0"/>
              <a:t> 等相关软件。</a:t>
            </a:r>
            <a:endParaRPr lang="en-US" altLang="zh-CN" dirty="0"/>
          </a:p>
          <a:p>
            <a:r>
              <a:rPr lang="en-US" altLang="zh-CN" b="1" dirty="0"/>
              <a:t>Step2</a:t>
            </a:r>
            <a:r>
              <a:rPr lang="zh-CN" altLang="en-US" b="1" dirty="0"/>
              <a:t>：</a:t>
            </a:r>
            <a:r>
              <a:rPr lang="zh-CN" altLang="en-US" dirty="0"/>
              <a:t>准备数据集，因为面向集群性能和长稳摸高测试，可直接使用模型开源数据集。</a:t>
            </a:r>
            <a:endParaRPr lang="en-US" altLang="zh-CN" dirty="0"/>
          </a:p>
          <a:p>
            <a:r>
              <a:rPr lang="en-US" altLang="zh-CN" b="1" dirty="0"/>
              <a:t>Step3</a:t>
            </a:r>
            <a:r>
              <a:rPr lang="zh-CN" altLang="en-US" b="1" dirty="0"/>
              <a:t>：</a:t>
            </a:r>
            <a:r>
              <a:rPr lang="zh-CN" altLang="en-US" dirty="0"/>
              <a:t>准备模型训练使用脚本，明确脚本中关于模型训练相关的超参，特别是并行策略。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94ADE2-0E18-6457-86C4-CF0C6ED38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90" y="3560926"/>
            <a:ext cx="11232181" cy="205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220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3536B6-7F78-DF9A-0743-92E0366F6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测试策略原则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39D737F-9F8B-9AB9-90FF-774DB4BBE9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测试任务由小到大，由易到难，先功能再性能，先测峰值再测长稳。</a:t>
            </a:r>
            <a:endParaRPr lang="en-US" altLang="zh-CN" dirty="0"/>
          </a:p>
          <a:p>
            <a:r>
              <a:rPr lang="zh-CN" altLang="en-US" dirty="0"/>
              <a:t>先从小规模集群开始罚试，由小到大，稳步攀升到万卡。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A7A90C-4893-93DC-8881-D844FB187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749" y="2375029"/>
            <a:ext cx="6749263" cy="4092638"/>
          </a:xfrm>
          <a:prstGeom prst="rect">
            <a:avLst/>
          </a:prstGeom>
        </p:spPr>
      </p:pic>
      <p:pic>
        <p:nvPicPr>
          <p:cNvPr id="1026" name="Picture 2" descr="昇腾Ascend C编程入门教程（纯干货）-技术干货-昇腾社区">
            <a:extLst>
              <a:ext uri="{FF2B5EF4-FFF2-40B4-BE49-F238E27FC236}">
                <a16:creationId xmlns:a16="http://schemas.microsoft.com/office/drawing/2014/main" id="{60A432E9-0132-204E-5AA2-BC2C2171F5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4686" y="4446964"/>
            <a:ext cx="2028964" cy="109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昇腾Ascend C编程入门教程（纯干货）-技术干货-昇腾社区">
            <a:extLst>
              <a:ext uri="{FF2B5EF4-FFF2-40B4-BE49-F238E27FC236}">
                <a16:creationId xmlns:a16="http://schemas.microsoft.com/office/drawing/2014/main" id="{92C6337E-8B6F-F829-FA0C-7EEC08D00D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4686" y="2957427"/>
            <a:ext cx="2028965" cy="94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24F6D69-3DB2-9B68-D70C-8E061E8963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7784" y="4563912"/>
            <a:ext cx="2158273" cy="1276398"/>
          </a:xfrm>
          <a:prstGeom prst="rect">
            <a:avLst/>
          </a:prstGeom>
        </p:spPr>
      </p:pic>
      <p:pic>
        <p:nvPicPr>
          <p:cNvPr id="1028" name="Picture 4" descr="GPU算力_算力服务器_GPU服务器推荐-GPU算力平台">
            <a:extLst>
              <a:ext uri="{FF2B5EF4-FFF2-40B4-BE49-F238E27FC236}">
                <a16:creationId xmlns:a16="http://schemas.microsoft.com/office/drawing/2014/main" id="{4CFB1763-ADAB-D8F0-2293-D5E43FCAE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703804" y="2552722"/>
            <a:ext cx="2158273" cy="175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圆角矩形 6">
            <a:extLst>
              <a:ext uri="{FF2B5EF4-FFF2-40B4-BE49-F238E27FC236}">
                <a16:creationId xmlns:a16="http://schemas.microsoft.com/office/drawing/2014/main" id="{6E721057-6AFC-F987-40B7-04963D196E79}"/>
              </a:ext>
            </a:extLst>
          </p:cNvPr>
          <p:cNvSpPr/>
          <p:nvPr/>
        </p:nvSpPr>
        <p:spPr>
          <a:xfrm>
            <a:off x="195941" y="2375029"/>
            <a:ext cx="5780315" cy="3666542"/>
          </a:xfrm>
          <a:prstGeom prst="roundRect">
            <a:avLst>
              <a:gd name="adj" fmla="val 7358"/>
            </a:avLst>
          </a:prstGeom>
          <a:solidFill>
            <a:srgbClr val="C00000">
              <a:alpha val="9804"/>
            </a:srgbClr>
          </a:solidFill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A41D49CB-E727-BC40-E6E1-CD7247CB4FA8}"/>
              </a:ext>
            </a:extLst>
          </p:cNvPr>
          <p:cNvSpPr/>
          <p:nvPr/>
        </p:nvSpPr>
        <p:spPr>
          <a:xfrm>
            <a:off x="6220505" y="2372533"/>
            <a:ext cx="5780315" cy="3666542"/>
          </a:xfrm>
          <a:prstGeom prst="roundRect">
            <a:avLst>
              <a:gd name="adj" fmla="val 7358"/>
            </a:avLst>
          </a:prstGeom>
          <a:solidFill>
            <a:srgbClr val="92D050">
              <a:alpha val="9804"/>
            </a:srgbClr>
          </a:solidFill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0016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3B56B7F-5574-EBA7-7C20-8E494A328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做好故障冗余备份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3FA6565-A262-72DE-C03E-3295643DFB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备份方式：</a:t>
            </a:r>
            <a:r>
              <a:rPr lang="zh-CN" altLang="en-US" dirty="0"/>
              <a:t>进行 </a:t>
            </a:r>
            <a:r>
              <a:rPr lang="en-US" altLang="zh-CN" dirty="0"/>
              <a:t>2K</a:t>
            </a:r>
            <a:r>
              <a:rPr lang="zh-CN" altLang="en-US" dirty="0"/>
              <a:t> 节点测试时，先准备 </a:t>
            </a:r>
            <a:r>
              <a:rPr lang="en-US" altLang="zh-CN" dirty="0"/>
              <a:t>2K+</a:t>
            </a:r>
            <a:r>
              <a:rPr lang="en" altLang="zh-CN" dirty="0"/>
              <a:t>X</a:t>
            </a:r>
            <a:r>
              <a:rPr lang="zh-CN" altLang="en-US" dirty="0"/>
              <a:t> 节点，</a:t>
            </a:r>
            <a:r>
              <a:rPr lang="en" altLang="zh-CN" dirty="0"/>
              <a:t>X</a:t>
            </a:r>
            <a:r>
              <a:rPr lang="zh-CN" altLang="en-US" dirty="0"/>
              <a:t> 作为备用节点，当 </a:t>
            </a:r>
            <a:r>
              <a:rPr lang="en-US" altLang="zh-CN" dirty="0"/>
              <a:t>2K</a:t>
            </a:r>
            <a:r>
              <a:rPr lang="zh-CN" altLang="en-US" dirty="0"/>
              <a:t> 节点出现故障节点时，立即使用 </a:t>
            </a:r>
            <a:r>
              <a:rPr lang="en" altLang="zh-CN" dirty="0"/>
              <a:t>X</a:t>
            </a:r>
            <a:r>
              <a:rPr lang="zh-CN" altLang="en-US" dirty="0"/>
              <a:t> 备用节点进行替换。既不影响 </a:t>
            </a:r>
            <a:r>
              <a:rPr lang="en-US" altLang="zh-CN" dirty="0"/>
              <a:t>2K</a:t>
            </a:r>
            <a:r>
              <a:rPr lang="zh-CN" altLang="en-US" dirty="0"/>
              <a:t> 节点训练测试，也可对故障节点快速隔离定界定位。</a:t>
            </a:r>
          </a:p>
          <a:p>
            <a:pPr marL="694190" lvl="1" indent="-457200">
              <a:buFont typeface="+mj-lt"/>
              <a:buAutoNum type="arabicPeriod"/>
            </a:pPr>
            <a:r>
              <a:rPr lang="en" altLang="zh-CN" dirty="0"/>
              <a:t>2K+X</a:t>
            </a:r>
            <a:r>
              <a:rPr lang="zh-CN" altLang="en-US" dirty="0"/>
              <a:t> 节点准备好后进行训前检查，保障测试环境处于健康状态。所有节点完成巡检后，按训练脚本正式启动模型训练测试。</a:t>
            </a:r>
            <a:endParaRPr lang="en-US" altLang="zh-CN" dirty="0"/>
          </a:p>
          <a:p>
            <a:pPr marL="694190" lvl="1" indent="-457200">
              <a:buFont typeface="+mj-lt"/>
              <a:buAutoNum type="arabicPeriod"/>
            </a:pPr>
            <a:r>
              <a:rPr lang="zh-CN" altLang="en-US" dirty="0"/>
              <a:t>训练过程报错，找到首报错节点导出首报错节点日志，分析失败原因。同时从 </a:t>
            </a:r>
            <a:r>
              <a:rPr lang="en" altLang="zh-CN" dirty="0"/>
              <a:t>X</a:t>
            </a:r>
            <a:r>
              <a:rPr lang="zh-CN" altLang="en-US" dirty="0"/>
              <a:t> 节点选备用节点替换报错节点，让训练任务重新拉起。</a:t>
            </a:r>
          </a:p>
          <a:p>
            <a:pPr marL="694190" lvl="1" indent="-457200">
              <a:buFont typeface="+mj-lt"/>
              <a:buAutoNum type="arabicPeriod"/>
            </a:pPr>
            <a:r>
              <a:rPr lang="zh-CN" altLang="en-US" dirty="0"/>
              <a:t>﻿完成所有训练迭代后，导出日志进行训练测试结果分析和输出测试报告。</a:t>
            </a:r>
          </a:p>
        </p:txBody>
      </p:sp>
    </p:spTree>
    <p:extLst>
      <p:ext uri="{BB962C8B-B14F-4D97-AF65-F5344CB8AC3E}">
        <p14:creationId xmlns:p14="http://schemas.microsoft.com/office/powerpoint/2010/main" val="2803326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2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35155</TotalTime>
  <Words>1924</Words>
  <Application>Microsoft Macintosh PowerPoint</Application>
  <PresentationFormat>自定义</PresentationFormat>
  <Paragraphs>336</Paragraphs>
  <Slides>29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29</vt:i4>
      </vt:variant>
    </vt:vector>
  </HeadingPairs>
  <TitlesOfParts>
    <vt:vector size="43" baseType="lpstr">
      <vt:lpstr>Microsoft YaHei</vt:lpstr>
      <vt:lpstr>Microsoft YaHei</vt:lpstr>
      <vt:lpstr>ACGN-MiaoGB-Flash</vt:lpstr>
      <vt:lpstr>PingFang SC Semibold</vt:lpstr>
      <vt:lpstr>Arial</vt:lpstr>
      <vt:lpstr>Calibri</vt:lpstr>
      <vt:lpstr>Futura-Medium</vt:lpstr>
      <vt:lpstr>Gill Sans MT</vt:lpstr>
      <vt:lpstr>Lexend</vt:lpstr>
      <vt:lpstr>Wingdings</vt:lpstr>
      <vt:lpstr>1_内容Copytext </vt:lpstr>
      <vt:lpstr>code01</vt:lpstr>
      <vt:lpstr>1_code01</vt:lpstr>
      <vt:lpstr>结束页</vt:lpstr>
      <vt:lpstr>PowerPoint 演示文稿</vt:lpstr>
      <vt:lpstr>Question？</vt:lpstr>
      <vt:lpstr>Content  github.com/Infrasys-AI/AIInfra</vt:lpstr>
      <vt:lpstr>Content</vt:lpstr>
      <vt:lpstr>Content</vt:lpstr>
      <vt:lpstr>PowerPoint 演示文稿</vt:lpstr>
      <vt:lpstr>测试前准备</vt:lpstr>
      <vt:lpstr>测试策略原则</vt:lpstr>
      <vt:lpstr>做好故障冗余备份</vt:lpstr>
      <vt:lpstr>测试环境具体核心步骤</vt:lpstr>
      <vt:lpstr>PowerPoint 演示文稿</vt:lpstr>
      <vt:lpstr>英伟达 NVIDIA Megatron 测试方案</vt:lpstr>
      <vt:lpstr>英伟达 NVIDIA Megatron 测试方案</vt:lpstr>
      <vt:lpstr>英伟达 NVIDIA Megatron 测试方案</vt:lpstr>
      <vt:lpstr>模型测试方案</vt:lpstr>
      <vt:lpstr>集合通信测试方案</vt:lpstr>
      <vt:lpstr>集合通信测试方案</vt:lpstr>
      <vt:lpstr>线性度测试方案</vt:lpstr>
      <vt:lpstr>线性度测试方案</vt:lpstr>
      <vt:lpstr>PowerPoint 演示文稿</vt:lpstr>
      <vt:lpstr>问题焦点 + 具体措施 + 量化目标</vt:lpstr>
      <vt:lpstr>1 问题焦点 + 具体措施 + 量化目标</vt:lpstr>
      <vt:lpstr>2 问题焦点 + 具体措施 + 量化目标</vt:lpstr>
      <vt:lpstr>3 问题焦点 + 具体措施 + 量化目标</vt:lpstr>
      <vt:lpstr>4 问题焦点 + 具体措施 + 量化目标</vt:lpstr>
      <vt:lpstr>5 问题焦点 + 具体措施 + 量化目标</vt:lpstr>
      <vt:lpstr>Question？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12588</cp:revision>
  <cp:lastPrinted>2023-09-08T09:14:01Z</cp:lastPrinted>
  <dcterms:created xsi:type="dcterms:W3CDTF">2020-08-28T08:44:19Z</dcterms:created>
  <dcterms:modified xsi:type="dcterms:W3CDTF">2025-07-04T16:07:43Z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